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72" r:id="rId3"/>
    <p:sldId id="273" r:id="rId4"/>
    <p:sldId id="257" r:id="rId5"/>
    <p:sldId id="274" r:id="rId6"/>
    <p:sldId id="278" r:id="rId7"/>
    <p:sldId id="280" r:id="rId8"/>
    <p:sldId id="290" r:id="rId9"/>
    <p:sldId id="296" r:id="rId10"/>
    <p:sldId id="299" r:id="rId11"/>
    <p:sldId id="300" r:id="rId12"/>
    <p:sldId id="293" r:id="rId13"/>
    <p:sldId id="301" r:id="rId14"/>
    <p:sldId id="291" r:id="rId15"/>
  </p:sldIdLst>
  <p:sldSz cx="18288000" cy="10287000"/>
  <p:notesSz cx="6858000" cy="9144000"/>
  <p:embeddedFontLst>
    <p:embeddedFont>
      <p:font typeface="Baskerville Display PT" panose="020B0604020202020204" charset="0"/>
      <p:regular r:id="rId17"/>
    </p:embeddedFont>
    <p:embeddedFont>
      <p:font typeface="Posterama" panose="020B0504020200020000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472"/>
    <a:srgbClr val="9A9288"/>
    <a:srgbClr val="504C44"/>
    <a:srgbClr val="08A832"/>
    <a:srgbClr val="077F38"/>
    <a:srgbClr val="900A0A"/>
    <a:srgbClr val="C20E0E"/>
    <a:srgbClr val="F3F5F6"/>
    <a:srgbClr val="FDFDFD"/>
    <a:srgbClr val="6B66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C836C7-C752-4E25-9463-78DA058C338D}" v="493" dt="2024-01-08T17:10:09.424"/>
    <p1510:client id="{E29F759D-AE75-4F07-9756-F5C6C79EAB96}" v="54" dt="2024-01-09T21:12:37.5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ΚΑΤΣΑΝΔΡΗΣ ΧΡΗΣΤΟΣ" userId="bd519fde-7dc2-489e-8070-b8c37c46a7ae" providerId="ADAL" clId="{6AC836C7-C752-4E25-9463-78DA058C338D}"/>
    <pc:docChg chg="undo custSel addSld delSld modSld sldOrd">
      <pc:chgData name="ΚΑΤΣΑΝΔΡΗΣ ΧΡΗΣΤΟΣ" userId="bd519fde-7dc2-489e-8070-b8c37c46a7ae" providerId="ADAL" clId="{6AC836C7-C752-4E25-9463-78DA058C338D}" dt="2024-01-08T16:55:05.289" v="1074" actId="20577"/>
      <pc:docMkLst>
        <pc:docMk/>
      </pc:docMkLst>
      <pc:sldChg chg="modSp mod">
        <pc:chgData name="ΚΑΤΣΑΝΔΡΗΣ ΧΡΗΣΤΟΣ" userId="bd519fde-7dc2-489e-8070-b8c37c46a7ae" providerId="ADAL" clId="{6AC836C7-C752-4E25-9463-78DA058C338D}" dt="2024-01-08T16:55:05.289" v="1074" actId="20577"/>
        <pc:sldMkLst>
          <pc:docMk/>
          <pc:sldMk cId="0" sldId="256"/>
        </pc:sldMkLst>
        <pc:spChg chg="mod">
          <ac:chgData name="ΚΑΤΣΑΝΔΡΗΣ ΧΡΗΣΤΟΣ" userId="bd519fde-7dc2-489e-8070-b8c37c46a7ae" providerId="ADAL" clId="{6AC836C7-C752-4E25-9463-78DA058C338D}" dt="2024-01-08T16:54:42.139" v="1014" actId="20578"/>
          <ac:spMkLst>
            <pc:docMk/>
            <pc:sldMk cId="0" sldId="256"/>
            <ac:spMk id="2" creationId="{00000000-0000-0000-0000-000000000000}"/>
          </ac:spMkLst>
        </pc:spChg>
        <pc:spChg chg="mod">
          <ac:chgData name="ΚΑΤΣΑΝΔΡΗΣ ΧΡΗΣΤΟΣ" userId="bd519fde-7dc2-489e-8070-b8c37c46a7ae" providerId="ADAL" clId="{6AC836C7-C752-4E25-9463-78DA058C338D}" dt="2024-01-08T13:12:33.763" v="219" actId="20577"/>
          <ac:spMkLst>
            <pc:docMk/>
            <pc:sldMk cId="0" sldId="256"/>
            <ac:spMk id="9" creationId="{00000000-0000-0000-0000-000000000000}"/>
          </ac:spMkLst>
        </pc:spChg>
        <pc:spChg chg="mod">
          <ac:chgData name="ΚΑΤΣΑΝΔΡΗΣ ΧΡΗΣΤΟΣ" userId="bd519fde-7dc2-489e-8070-b8c37c46a7ae" providerId="ADAL" clId="{6AC836C7-C752-4E25-9463-78DA058C338D}" dt="2024-01-08T16:55:05.289" v="1074" actId="20577"/>
          <ac:spMkLst>
            <pc:docMk/>
            <pc:sldMk cId="0" sldId="256"/>
            <ac:spMk id="11" creationId="{00000000-0000-0000-0000-000000000000}"/>
          </ac:spMkLst>
        </pc:spChg>
        <pc:grpChg chg="mod">
          <ac:chgData name="ΚΑΤΣΑΝΔΡΗΣ ΧΡΗΣΤΟΣ" userId="bd519fde-7dc2-489e-8070-b8c37c46a7ae" providerId="ADAL" clId="{6AC836C7-C752-4E25-9463-78DA058C338D}" dt="2024-01-08T13:12:15.542" v="174" actId="1076"/>
          <ac:grpSpMkLst>
            <pc:docMk/>
            <pc:sldMk cId="0" sldId="256"/>
            <ac:grpSpMk id="5" creationId="{00000000-0000-0000-0000-000000000000}"/>
          </ac:grpSpMkLst>
        </pc:grpChg>
      </pc:sldChg>
      <pc:sldChg chg="delSp modSp">
        <pc:chgData name="ΚΑΤΣΑΝΔΡΗΣ ΧΡΗΣΤΟΣ" userId="bd519fde-7dc2-489e-8070-b8c37c46a7ae" providerId="ADAL" clId="{6AC836C7-C752-4E25-9463-78DA058C338D}" dt="2024-01-08T13:53:24.766" v="749" actId="165"/>
        <pc:sldMkLst>
          <pc:docMk/>
          <pc:sldMk cId="548501564" sldId="274"/>
        </pc:sldMkLst>
        <pc:grpChg chg="del">
          <ac:chgData name="ΚΑΤΣΑΝΔΡΗΣ ΧΡΗΣΤΟΣ" userId="bd519fde-7dc2-489e-8070-b8c37c46a7ae" providerId="ADAL" clId="{6AC836C7-C752-4E25-9463-78DA058C338D}" dt="2024-01-08T13:53:24.766" v="749" actId="165"/>
          <ac:grpSpMkLst>
            <pc:docMk/>
            <pc:sldMk cId="548501564" sldId="274"/>
            <ac:grpSpMk id="3" creationId="{CC49359E-FF35-77DD-525D-C22F170ACCEC}"/>
          </ac:grpSpMkLst>
        </pc:grpChg>
        <pc:grpChg chg="mod topLvl">
          <ac:chgData name="ΚΑΤΣΑΝΔΡΗΣ ΧΡΗΣΤΟΣ" userId="bd519fde-7dc2-489e-8070-b8c37c46a7ae" providerId="ADAL" clId="{6AC836C7-C752-4E25-9463-78DA058C338D}" dt="2024-01-08T13:53:24.766" v="749" actId="165"/>
          <ac:grpSpMkLst>
            <pc:docMk/>
            <pc:sldMk cId="548501564" sldId="274"/>
            <ac:grpSpMk id="92" creationId="{A79EDB8E-FEE1-24E7-5BF2-BE642372E800}"/>
          </ac:grpSpMkLst>
        </pc:grpChg>
        <pc:grpChg chg="mod topLvl">
          <ac:chgData name="ΚΑΤΣΑΝΔΡΗΣ ΧΡΗΣΤΟΣ" userId="bd519fde-7dc2-489e-8070-b8c37c46a7ae" providerId="ADAL" clId="{6AC836C7-C752-4E25-9463-78DA058C338D}" dt="2024-01-08T13:53:24.766" v="749" actId="165"/>
          <ac:grpSpMkLst>
            <pc:docMk/>
            <pc:sldMk cId="548501564" sldId="274"/>
            <ac:grpSpMk id="93" creationId="{C38C55EA-1AF1-91E9-9BAE-35D8598CF2E5}"/>
          </ac:grpSpMkLst>
        </pc:grpChg>
        <pc:grpChg chg="mod topLvl">
          <ac:chgData name="ΚΑΤΣΑΝΔΡΗΣ ΧΡΗΣΤΟΣ" userId="bd519fde-7dc2-489e-8070-b8c37c46a7ae" providerId="ADAL" clId="{6AC836C7-C752-4E25-9463-78DA058C338D}" dt="2024-01-08T13:53:24.766" v="749" actId="165"/>
          <ac:grpSpMkLst>
            <pc:docMk/>
            <pc:sldMk cId="548501564" sldId="274"/>
            <ac:grpSpMk id="94" creationId="{8FD9CAA5-5B78-745D-33E7-3D2349003549}"/>
          </ac:grpSpMkLst>
        </pc:grpChg>
        <pc:grpChg chg="mod topLvl">
          <ac:chgData name="ΚΑΤΣΑΝΔΡΗΣ ΧΡΗΣΤΟΣ" userId="bd519fde-7dc2-489e-8070-b8c37c46a7ae" providerId="ADAL" clId="{6AC836C7-C752-4E25-9463-78DA058C338D}" dt="2024-01-08T13:53:24.766" v="749" actId="165"/>
          <ac:grpSpMkLst>
            <pc:docMk/>
            <pc:sldMk cId="548501564" sldId="274"/>
            <ac:grpSpMk id="95" creationId="{941E6DA4-0F39-7602-7FDC-38469BAA794C}"/>
          </ac:grpSpMkLst>
        </pc:grpChg>
        <pc:picChg chg="mod">
          <ac:chgData name="ΚΑΤΣΑΝΔΡΗΣ ΧΡΗΣΤΟΣ" userId="bd519fde-7dc2-489e-8070-b8c37c46a7ae" providerId="ADAL" clId="{6AC836C7-C752-4E25-9463-78DA058C338D}" dt="2024-01-08T13:53:24.766" v="749" actId="165"/>
          <ac:picMkLst>
            <pc:docMk/>
            <pc:sldMk cId="548501564" sldId="274"/>
            <ac:picMk id="56" creationId="{69A8C885-8F4B-2477-CEDF-D2961E8742FD}"/>
          </ac:picMkLst>
        </pc:picChg>
        <pc:picChg chg="mod">
          <ac:chgData name="ΚΑΤΣΑΝΔΡΗΣ ΧΡΗΣΤΟΣ" userId="bd519fde-7dc2-489e-8070-b8c37c46a7ae" providerId="ADAL" clId="{6AC836C7-C752-4E25-9463-78DA058C338D}" dt="2024-01-08T13:53:24.766" v="749" actId="165"/>
          <ac:picMkLst>
            <pc:docMk/>
            <pc:sldMk cId="548501564" sldId="274"/>
            <ac:picMk id="57" creationId="{28261DDC-A0B0-1352-FE57-B560F1D3CFF8}"/>
          </ac:picMkLst>
        </pc:picChg>
        <pc:picChg chg="mod">
          <ac:chgData name="ΚΑΤΣΑΝΔΡΗΣ ΧΡΗΣΤΟΣ" userId="bd519fde-7dc2-489e-8070-b8c37c46a7ae" providerId="ADAL" clId="{6AC836C7-C752-4E25-9463-78DA058C338D}" dt="2024-01-08T13:53:24.766" v="749" actId="165"/>
          <ac:picMkLst>
            <pc:docMk/>
            <pc:sldMk cId="548501564" sldId="274"/>
            <ac:picMk id="58" creationId="{A24E5B4E-10BD-41B3-BB72-502FEE22DE70}"/>
          </ac:picMkLst>
        </pc:picChg>
        <pc:picChg chg="mod">
          <ac:chgData name="ΚΑΤΣΑΝΔΡΗΣ ΧΡΗΣΤΟΣ" userId="bd519fde-7dc2-489e-8070-b8c37c46a7ae" providerId="ADAL" clId="{6AC836C7-C752-4E25-9463-78DA058C338D}" dt="2024-01-08T13:53:24.766" v="749" actId="165"/>
          <ac:picMkLst>
            <pc:docMk/>
            <pc:sldMk cId="548501564" sldId="274"/>
            <ac:picMk id="59" creationId="{FD73C209-7EC8-822C-C598-C533A805B6C0}"/>
          </ac:picMkLst>
        </pc:picChg>
        <pc:picChg chg="mod">
          <ac:chgData name="ΚΑΤΣΑΝΔΡΗΣ ΧΡΗΣΤΟΣ" userId="bd519fde-7dc2-489e-8070-b8c37c46a7ae" providerId="ADAL" clId="{6AC836C7-C752-4E25-9463-78DA058C338D}" dt="2024-01-08T13:53:24.766" v="749" actId="165"/>
          <ac:picMkLst>
            <pc:docMk/>
            <pc:sldMk cId="548501564" sldId="274"/>
            <ac:picMk id="73" creationId="{A205F74F-98BE-B22C-A4A8-79C0EC6BC03F}"/>
          </ac:picMkLst>
        </pc:picChg>
        <pc:picChg chg="mod">
          <ac:chgData name="ΚΑΤΣΑΝΔΡΗΣ ΧΡΗΣΤΟΣ" userId="bd519fde-7dc2-489e-8070-b8c37c46a7ae" providerId="ADAL" clId="{6AC836C7-C752-4E25-9463-78DA058C338D}" dt="2024-01-08T13:53:24.766" v="749" actId="165"/>
          <ac:picMkLst>
            <pc:docMk/>
            <pc:sldMk cId="548501564" sldId="274"/>
            <ac:picMk id="87" creationId="{EC5F4E15-C06C-3E62-4480-D622BBDCDDC6}"/>
          </ac:picMkLst>
        </pc:picChg>
        <pc:picChg chg="mod">
          <ac:chgData name="ΚΑΤΣΑΝΔΡΗΣ ΧΡΗΣΤΟΣ" userId="bd519fde-7dc2-489e-8070-b8c37c46a7ae" providerId="ADAL" clId="{6AC836C7-C752-4E25-9463-78DA058C338D}" dt="2024-01-08T13:53:24.766" v="749" actId="165"/>
          <ac:picMkLst>
            <pc:docMk/>
            <pc:sldMk cId="548501564" sldId="274"/>
            <ac:picMk id="89" creationId="{709EE70D-79CD-6839-9BC5-21D74CC5E648}"/>
          </ac:picMkLst>
        </pc:picChg>
        <pc:picChg chg="mod">
          <ac:chgData name="ΚΑΤΣΑΝΔΡΗΣ ΧΡΗΣΤΟΣ" userId="bd519fde-7dc2-489e-8070-b8c37c46a7ae" providerId="ADAL" clId="{6AC836C7-C752-4E25-9463-78DA058C338D}" dt="2024-01-08T13:53:24.766" v="749" actId="165"/>
          <ac:picMkLst>
            <pc:docMk/>
            <pc:sldMk cId="548501564" sldId="274"/>
            <ac:picMk id="91" creationId="{D0075586-FFAA-9640-E9E4-9F580D8E0FC7}"/>
          </ac:picMkLst>
        </pc:picChg>
      </pc:sldChg>
      <pc:sldChg chg="modSp add del mod">
        <pc:chgData name="ΚΑΤΣΑΝΔΡΗΣ ΧΡΗΣΤΟΣ" userId="bd519fde-7dc2-489e-8070-b8c37c46a7ae" providerId="ADAL" clId="{6AC836C7-C752-4E25-9463-78DA058C338D}" dt="2024-01-08T13:13:22.372" v="222" actId="6549"/>
        <pc:sldMkLst>
          <pc:docMk/>
          <pc:sldMk cId="3193994173" sldId="280"/>
        </pc:sldMkLst>
        <pc:spChg chg="mod">
          <ac:chgData name="ΚΑΤΣΑΝΔΡΗΣ ΧΡΗΣΤΟΣ" userId="bd519fde-7dc2-489e-8070-b8c37c46a7ae" providerId="ADAL" clId="{6AC836C7-C752-4E25-9463-78DA058C338D}" dt="2024-01-08T13:13:22.372" v="222" actId="6549"/>
          <ac:spMkLst>
            <pc:docMk/>
            <pc:sldMk cId="3193994173" sldId="280"/>
            <ac:spMk id="57" creationId="{01CB2442-F2F6-0895-635E-831BEC5703E7}"/>
          </ac:spMkLst>
        </pc:spChg>
      </pc:sldChg>
      <pc:sldChg chg="del">
        <pc:chgData name="ΚΑΤΣΑΝΔΡΗΣ ΧΡΗΣΤΟΣ" userId="bd519fde-7dc2-489e-8070-b8c37c46a7ae" providerId="ADAL" clId="{6AC836C7-C752-4E25-9463-78DA058C338D}" dt="2024-01-08T13:11:35.464" v="171" actId="47"/>
        <pc:sldMkLst>
          <pc:docMk/>
          <pc:sldMk cId="3426857143" sldId="285"/>
        </pc:sldMkLst>
      </pc:sldChg>
      <pc:sldChg chg="del">
        <pc:chgData name="ΚΑΤΣΑΝΔΡΗΣ ΧΡΗΣΤΟΣ" userId="bd519fde-7dc2-489e-8070-b8c37c46a7ae" providerId="ADAL" clId="{6AC836C7-C752-4E25-9463-78DA058C338D}" dt="2024-01-08T13:11:35.464" v="171" actId="47"/>
        <pc:sldMkLst>
          <pc:docMk/>
          <pc:sldMk cId="844319020" sldId="286"/>
        </pc:sldMkLst>
      </pc:sldChg>
      <pc:sldChg chg="del">
        <pc:chgData name="ΚΑΤΣΑΝΔΡΗΣ ΧΡΗΣΤΟΣ" userId="bd519fde-7dc2-489e-8070-b8c37c46a7ae" providerId="ADAL" clId="{6AC836C7-C752-4E25-9463-78DA058C338D}" dt="2024-01-08T13:11:35.464" v="171" actId="47"/>
        <pc:sldMkLst>
          <pc:docMk/>
          <pc:sldMk cId="2864255790" sldId="287"/>
        </pc:sldMkLst>
      </pc:sldChg>
      <pc:sldChg chg="del">
        <pc:chgData name="ΚΑΤΣΑΝΔΡΗΣ ΧΡΗΣΤΟΣ" userId="bd519fde-7dc2-489e-8070-b8c37c46a7ae" providerId="ADAL" clId="{6AC836C7-C752-4E25-9463-78DA058C338D}" dt="2024-01-08T13:11:35.464" v="171" actId="47"/>
        <pc:sldMkLst>
          <pc:docMk/>
          <pc:sldMk cId="3493321107" sldId="288"/>
        </pc:sldMkLst>
      </pc:sldChg>
      <pc:sldChg chg="del">
        <pc:chgData name="ΚΑΤΣΑΝΔΡΗΣ ΧΡΗΣΤΟΣ" userId="bd519fde-7dc2-489e-8070-b8c37c46a7ae" providerId="ADAL" clId="{6AC836C7-C752-4E25-9463-78DA058C338D}" dt="2024-01-08T13:11:43.583" v="172" actId="47"/>
        <pc:sldMkLst>
          <pc:docMk/>
          <pc:sldMk cId="2835940360" sldId="289"/>
        </pc:sldMkLst>
      </pc:sldChg>
      <pc:sldChg chg="modAnim">
        <pc:chgData name="ΚΑΤΣΑΝΔΡΗΣ ΧΡΗΣΤΟΣ" userId="bd519fde-7dc2-489e-8070-b8c37c46a7ae" providerId="ADAL" clId="{6AC836C7-C752-4E25-9463-78DA058C338D}" dt="2024-01-08T13:46:06.462" v="436"/>
        <pc:sldMkLst>
          <pc:docMk/>
          <pc:sldMk cId="2293484868" sldId="290"/>
        </pc:sldMkLst>
      </pc:sldChg>
      <pc:sldChg chg="ord">
        <pc:chgData name="ΚΑΤΣΑΝΔΡΗΣ ΧΡΗΣΤΟΣ" userId="bd519fde-7dc2-489e-8070-b8c37c46a7ae" providerId="ADAL" clId="{6AC836C7-C752-4E25-9463-78DA058C338D}" dt="2024-01-08T13:13:44.416" v="224"/>
        <pc:sldMkLst>
          <pc:docMk/>
          <pc:sldMk cId="1832151472" sldId="291"/>
        </pc:sldMkLst>
      </pc:sldChg>
      <pc:sldChg chg="del">
        <pc:chgData name="ΚΑΤΣΑΝΔΡΗΣ ΧΡΗΣΤΟΣ" userId="bd519fde-7dc2-489e-8070-b8c37c46a7ae" providerId="ADAL" clId="{6AC836C7-C752-4E25-9463-78DA058C338D}" dt="2024-01-08T13:46:27.249" v="438" actId="47"/>
        <pc:sldMkLst>
          <pc:docMk/>
          <pc:sldMk cId="2788613495" sldId="292"/>
        </pc:sldMkLst>
      </pc:sldChg>
      <pc:sldChg chg="addSp delSp modSp mod ord">
        <pc:chgData name="ΚΑΤΣΑΝΔΡΗΣ ΧΡΗΣΤΟΣ" userId="bd519fde-7dc2-489e-8070-b8c37c46a7ae" providerId="ADAL" clId="{6AC836C7-C752-4E25-9463-78DA058C338D}" dt="2024-01-08T16:14:12.842" v="842" actId="21"/>
        <pc:sldMkLst>
          <pc:docMk/>
          <pc:sldMk cId="2154964999" sldId="293"/>
        </pc:sldMkLst>
        <pc:graphicFrameChg chg="add del mod">
          <ac:chgData name="ΚΑΤΣΑΝΔΡΗΣ ΧΡΗΣΤΟΣ" userId="bd519fde-7dc2-489e-8070-b8c37c46a7ae" providerId="ADAL" clId="{6AC836C7-C752-4E25-9463-78DA058C338D}" dt="2024-01-08T16:14:12.842" v="842" actId="21"/>
          <ac:graphicFrameMkLst>
            <pc:docMk/>
            <pc:sldMk cId="2154964999" sldId="293"/>
            <ac:graphicFrameMk id="3" creationId="{1D11A48A-965B-0843-E298-D48401A022A5}"/>
          </ac:graphicFrameMkLst>
        </pc:graphicFrameChg>
        <pc:graphicFrameChg chg="mod">
          <ac:chgData name="ΚΑΤΣΑΝΔΡΗΣ ΧΡΗΣΤΟΣ" userId="bd519fde-7dc2-489e-8070-b8c37c46a7ae" providerId="ADAL" clId="{6AC836C7-C752-4E25-9463-78DA058C338D}" dt="2024-01-08T13:48:26.714" v="458" actId="1076"/>
          <ac:graphicFrameMkLst>
            <pc:docMk/>
            <pc:sldMk cId="2154964999" sldId="293"/>
            <ac:graphicFrameMk id="37" creationId="{3EB236B1-9066-05ED-02AB-0F66750BFA6C}"/>
          </ac:graphicFrameMkLst>
        </pc:graphicFrameChg>
        <pc:graphicFrameChg chg="mod">
          <ac:chgData name="ΚΑΤΣΑΝΔΡΗΣ ΧΡΗΣΤΟΣ" userId="bd519fde-7dc2-489e-8070-b8c37c46a7ae" providerId="ADAL" clId="{6AC836C7-C752-4E25-9463-78DA058C338D}" dt="2024-01-08T09:09:55.093" v="7" actId="5736"/>
          <ac:graphicFrameMkLst>
            <pc:docMk/>
            <pc:sldMk cId="2154964999" sldId="293"/>
            <ac:graphicFrameMk id="38" creationId="{E11D9E96-BAB0-6662-3944-E73D62FD6AD6}"/>
          </ac:graphicFrameMkLst>
        </pc:graphicFrameChg>
      </pc:sldChg>
      <pc:sldChg chg="delSp modSp del mod ord">
        <pc:chgData name="ΚΑΤΣΑΝΔΡΗΣ ΧΡΗΣΤΟΣ" userId="bd519fde-7dc2-489e-8070-b8c37c46a7ae" providerId="ADAL" clId="{6AC836C7-C752-4E25-9463-78DA058C338D}" dt="2024-01-08T13:51:01.741" v="628" actId="47"/>
        <pc:sldMkLst>
          <pc:docMk/>
          <pc:sldMk cId="263904316" sldId="294"/>
        </pc:sldMkLst>
        <pc:graphicFrameChg chg="del mod">
          <ac:chgData name="ΚΑΤΣΑΝΔΡΗΣ ΧΡΗΣΤΟΣ" userId="bd519fde-7dc2-489e-8070-b8c37c46a7ae" providerId="ADAL" clId="{6AC836C7-C752-4E25-9463-78DA058C338D}" dt="2024-01-08T13:47:10.236" v="443" actId="21"/>
          <ac:graphicFrameMkLst>
            <pc:docMk/>
            <pc:sldMk cId="263904316" sldId="294"/>
            <ac:graphicFrameMk id="6" creationId="{AD8AE01A-4532-5A8D-1A16-0D025EE054D0}"/>
          </ac:graphicFrameMkLst>
        </pc:graphicFrameChg>
      </pc:sldChg>
      <pc:sldChg chg="addSp delSp modSp add del mod ord">
        <pc:chgData name="ΚΑΤΣΑΝΔΡΗΣ ΧΡΗΣΤΟΣ" userId="bd519fde-7dc2-489e-8070-b8c37c46a7ae" providerId="ADAL" clId="{6AC836C7-C752-4E25-9463-78DA058C338D}" dt="2024-01-08T13:51:59.785" v="729" actId="47"/>
        <pc:sldMkLst>
          <pc:docMk/>
          <pc:sldMk cId="1595235518" sldId="295"/>
        </pc:sldMkLst>
        <pc:spChg chg="mod">
          <ac:chgData name="ΚΑΤΣΑΝΔΡΗΣ ΧΡΗΣΤΟΣ" userId="bd519fde-7dc2-489e-8070-b8c37c46a7ae" providerId="ADAL" clId="{6AC836C7-C752-4E25-9463-78DA058C338D}" dt="2024-01-08T09:14:19.017" v="68" actId="1076"/>
          <ac:spMkLst>
            <pc:docMk/>
            <pc:sldMk cId="1595235518" sldId="295"/>
            <ac:spMk id="2" creationId="{00000000-0000-0000-0000-000000000000}"/>
          </ac:spMkLst>
        </pc:spChg>
        <pc:graphicFrameChg chg="add del mod">
          <ac:chgData name="ΚΑΤΣΑΝΔΡΗΣ ΧΡΗΣΤΟΣ" userId="bd519fde-7dc2-489e-8070-b8c37c46a7ae" providerId="ADAL" clId="{6AC836C7-C752-4E25-9463-78DA058C338D}" dt="2024-01-08T13:51:55.840" v="727" actId="21"/>
          <ac:graphicFrameMkLst>
            <pc:docMk/>
            <pc:sldMk cId="1595235518" sldId="295"/>
            <ac:graphicFrameMk id="5" creationId="{F27D01E4-DBCB-9FE9-4B39-DE4F069DFF5D}"/>
          </ac:graphicFrameMkLst>
        </pc:graphicFrameChg>
        <pc:graphicFrameChg chg="del mod">
          <ac:chgData name="ΚΑΤΣΑΝΔΡΗΣ ΧΡΗΣΤΟΣ" userId="bd519fde-7dc2-489e-8070-b8c37c46a7ae" providerId="ADAL" clId="{6AC836C7-C752-4E25-9463-78DA058C338D}" dt="2024-01-08T09:14:40.697" v="76" actId="478"/>
          <ac:graphicFrameMkLst>
            <pc:docMk/>
            <pc:sldMk cId="1595235518" sldId="295"/>
            <ac:graphicFrameMk id="6" creationId="{AD8AE01A-4532-5A8D-1A16-0D025EE054D0}"/>
          </ac:graphicFrameMkLst>
        </pc:graphicFrameChg>
      </pc:sldChg>
      <pc:sldChg chg="addSp delSp modSp add mod modTransition">
        <pc:chgData name="ΚΑΤΣΑΝΔΡΗΣ ΧΡΗΣΤΟΣ" userId="bd519fde-7dc2-489e-8070-b8c37c46a7ae" providerId="ADAL" clId="{6AC836C7-C752-4E25-9463-78DA058C338D}" dt="2024-01-08T13:50:41.462" v="627" actId="20577"/>
        <pc:sldMkLst>
          <pc:docMk/>
          <pc:sldMk cId="3188921494" sldId="296"/>
        </pc:sldMkLst>
        <pc:spChg chg="add del mod">
          <ac:chgData name="ΚΑΤΣΑΝΔΡΗΣ ΧΡΗΣΤΟΣ" userId="bd519fde-7dc2-489e-8070-b8c37c46a7ae" providerId="ADAL" clId="{6AC836C7-C752-4E25-9463-78DA058C338D}" dt="2024-01-08T13:39:50.397" v="271"/>
          <ac:spMkLst>
            <pc:docMk/>
            <pc:sldMk cId="3188921494" sldId="296"/>
            <ac:spMk id="8" creationId="{7345856F-0EB5-BEA0-E426-8211CEDE0AF6}"/>
          </ac:spMkLst>
        </pc:spChg>
        <pc:spChg chg="add mod">
          <ac:chgData name="ΚΑΤΣΑΝΔΡΗΣ ΧΡΗΣΤΟΣ" userId="bd519fde-7dc2-489e-8070-b8c37c46a7ae" providerId="ADAL" clId="{6AC836C7-C752-4E25-9463-78DA058C338D}" dt="2024-01-08T13:41:14.864" v="292" actId="1076"/>
          <ac:spMkLst>
            <pc:docMk/>
            <pc:sldMk cId="3188921494" sldId="296"/>
            <ac:spMk id="9" creationId="{4F1B9122-D911-5938-D2EA-36E8CAD58C2D}"/>
          </ac:spMkLst>
        </pc:spChg>
        <pc:spChg chg="add mod">
          <ac:chgData name="ΚΑΤΣΑΝΔΡΗΣ ΧΡΗΣΤΟΣ" userId="bd519fde-7dc2-489e-8070-b8c37c46a7ae" providerId="ADAL" clId="{6AC836C7-C752-4E25-9463-78DA058C338D}" dt="2024-01-08T13:41:53.663" v="317" actId="20577"/>
          <ac:spMkLst>
            <pc:docMk/>
            <pc:sldMk cId="3188921494" sldId="296"/>
            <ac:spMk id="10" creationId="{68688C94-7D61-D9BE-C3DE-A9049FD8C5E6}"/>
          </ac:spMkLst>
        </pc:spChg>
        <pc:spChg chg="add del mod">
          <ac:chgData name="ΚΑΤΣΑΝΔΡΗΣ ΧΡΗΣΤΟΣ" userId="bd519fde-7dc2-489e-8070-b8c37c46a7ae" providerId="ADAL" clId="{6AC836C7-C752-4E25-9463-78DA058C338D}" dt="2024-01-08T13:41:59.332" v="319"/>
          <ac:spMkLst>
            <pc:docMk/>
            <pc:sldMk cId="3188921494" sldId="296"/>
            <ac:spMk id="11" creationId="{DE2A6435-CEA7-0078-6BF0-3AC6F46ADEE7}"/>
          </ac:spMkLst>
        </pc:spChg>
        <pc:spChg chg="add mod">
          <ac:chgData name="ΚΑΤΣΑΝΔΡΗΣ ΧΡΗΣΤΟΣ" userId="bd519fde-7dc2-489e-8070-b8c37c46a7ae" providerId="ADAL" clId="{6AC836C7-C752-4E25-9463-78DA058C338D}" dt="2024-01-08T13:45:20.233" v="433"/>
          <ac:spMkLst>
            <pc:docMk/>
            <pc:sldMk cId="3188921494" sldId="296"/>
            <ac:spMk id="12" creationId="{6885CC9C-63A3-9F2F-5422-5A69C76B47BC}"/>
          </ac:spMkLst>
        </pc:spChg>
        <pc:spChg chg="mod">
          <ac:chgData name="ΚΑΤΣΑΝΔΡΗΣ ΧΡΗΣΤΟΣ" userId="bd519fde-7dc2-489e-8070-b8c37c46a7ae" providerId="ADAL" clId="{6AC836C7-C752-4E25-9463-78DA058C338D}" dt="2024-01-08T13:50:41.462" v="627" actId="20577"/>
          <ac:spMkLst>
            <pc:docMk/>
            <pc:sldMk cId="3188921494" sldId="296"/>
            <ac:spMk id="53" creationId="{3BCE85A5-DB54-8884-F497-76EC8B9FBBD1}"/>
          </ac:spMkLst>
        </pc:spChg>
        <pc:spChg chg="del">
          <ac:chgData name="ΚΑΤΣΑΝΔΡΗΣ ΧΡΗΣΤΟΣ" userId="bd519fde-7dc2-489e-8070-b8c37c46a7ae" providerId="ADAL" clId="{6AC836C7-C752-4E25-9463-78DA058C338D}" dt="2024-01-08T13:32:44.119" v="263" actId="478"/>
          <ac:spMkLst>
            <pc:docMk/>
            <pc:sldMk cId="3188921494" sldId="296"/>
            <ac:spMk id="54" creationId="{71A4930E-6010-ECA8-1DFA-20CBA9AFADD6}"/>
          </ac:spMkLst>
        </pc:spChg>
        <pc:grpChg chg="del">
          <ac:chgData name="ΚΑΤΣΑΝΔΡΗΣ ΧΡΗΣΤΟΣ" userId="bd519fde-7dc2-489e-8070-b8c37c46a7ae" providerId="ADAL" clId="{6AC836C7-C752-4E25-9463-78DA058C338D}" dt="2024-01-08T13:19:28.051" v="244" actId="478"/>
          <ac:grpSpMkLst>
            <pc:docMk/>
            <pc:sldMk cId="3188921494" sldId="296"/>
            <ac:grpSpMk id="3" creationId="{CC49359E-FF35-77DD-525D-C22F170ACCEC}"/>
          </ac:grpSpMkLst>
        </pc:grpChg>
        <pc:picChg chg="add mod">
          <ac:chgData name="ΚΑΤΣΑΝΔΡΗΣ ΧΡΗΣΤΟΣ" userId="bd519fde-7dc2-489e-8070-b8c37c46a7ae" providerId="ADAL" clId="{6AC836C7-C752-4E25-9463-78DA058C338D}" dt="2024-01-08T13:33:13.580" v="268" actId="1076"/>
          <ac:picMkLst>
            <pc:docMk/>
            <pc:sldMk cId="3188921494" sldId="296"/>
            <ac:picMk id="5" creationId="{6C6A371D-587B-DCE1-4BD8-C294ED95C380}"/>
          </ac:picMkLst>
        </pc:picChg>
        <pc:picChg chg="add mod">
          <ac:chgData name="ΚΑΤΣΑΝΔΡΗΣ ΧΡΗΣΤΟΣ" userId="bd519fde-7dc2-489e-8070-b8c37c46a7ae" providerId="ADAL" clId="{6AC836C7-C752-4E25-9463-78DA058C338D}" dt="2024-01-08T13:33:06.027" v="267" actId="1076"/>
          <ac:picMkLst>
            <pc:docMk/>
            <pc:sldMk cId="3188921494" sldId="296"/>
            <ac:picMk id="7" creationId="{75859815-2CD6-D6C7-419E-C4026629CFA5}"/>
          </ac:picMkLst>
        </pc:picChg>
      </pc:sldChg>
      <pc:sldChg chg="add del">
        <pc:chgData name="ΚΑΤΣΑΝΔΡΗΣ ΧΡΗΣΤΟΣ" userId="bd519fde-7dc2-489e-8070-b8c37c46a7ae" providerId="ADAL" clId="{6AC836C7-C752-4E25-9463-78DA058C338D}" dt="2024-01-08T13:42:03.498" v="322" actId="47"/>
        <pc:sldMkLst>
          <pc:docMk/>
          <pc:sldMk cId="1011849692" sldId="297"/>
        </pc:sldMkLst>
      </pc:sldChg>
      <pc:sldChg chg="add del">
        <pc:chgData name="ΚΑΤΣΑΝΔΡΗΣ ΧΡΗΣΤΟΣ" userId="bd519fde-7dc2-489e-8070-b8c37c46a7ae" providerId="ADAL" clId="{6AC836C7-C752-4E25-9463-78DA058C338D}" dt="2024-01-08T13:42:03.498" v="322" actId="47"/>
        <pc:sldMkLst>
          <pc:docMk/>
          <pc:sldMk cId="630863351" sldId="298"/>
        </pc:sldMkLst>
      </pc:sldChg>
      <pc:sldChg chg="addSp modSp add mod modTransition">
        <pc:chgData name="ΚΑΤΣΑΝΔΡΗΣ ΧΡΗΣΤΟΣ" userId="bd519fde-7dc2-489e-8070-b8c37c46a7ae" providerId="ADAL" clId="{6AC836C7-C752-4E25-9463-78DA058C338D}" dt="2024-01-08T13:46:13.379" v="437"/>
        <pc:sldMkLst>
          <pc:docMk/>
          <pc:sldMk cId="2801312030" sldId="299"/>
        </pc:sldMkLst>
        <pc:spChg chg="add mod">
          <ac:chgData name="ΚΑΤΣΑΝΔΡΗΣ ΧΡΗΣΤΟΣ" userId="bd519fde-7dc2-489e-8070-b8c37c46a7ae" providerId="ADAL" clId="{6AC836C7-C752-4E25-9463-78DA058C338D}" dt="2024-01-08T13:45:24.731" v="434"/>
          <ac:spMkLst>
            <pc:docMk/>
            <pc:sldMk cId="2801312030" sldId="299"/>
            <ac:spMk id="3" creationId="{D887F3E5-B61A-E595-5E29-C6FB69294FD7}"/>
          </ac:spMkLst>
        </pc:spChg>
        <pc:spChg chg="mod">
          <ac:chgData name="ΚΑΤΣΑΝΔΡΗΣ ΧΡΗΣΤΟΣ" userId="bd519fde-7dc2-489e-8070-b8c37c46a7ae" providerId="ADAL" clId="{6AC836C7-C752-4E25-9463-78DA058C338D}" dt="2024-01-08T13:42:47.623" v="333" actId="20577"/>
          <ac:spMkLst>
            <pc:docMk/>
            <pc:sldMk cId="2801312030" sldId="299"/>
            <ac:spMk id="9" creationId="{4F1B9122-D911-5938-D2EA-36E8CAD58C2D}"/>
          </ac:spMkLst>
        </pc:spChg>
        <pc:spChg chg="mod">
          <ac:chgData name="ΚΑΤΣΑΝΔΡΗΣ ΧΡΗΣΤΟΣ" userId="bd519fde-7dc2-489e-8070-b8c37c46a7ae" providerId="ADAL" clId="{6AC836C7-C752-4E25-9463-78DA058C338D}" dt="2024-01-08T13:43:06.729" v="340" actId="20577"/>
          <ac:spMkLst>
            <pc:docMk/>
            <pc:sldMk cId="2801312030" sldId="299"/>
            <ac:spMk id="10" creationId="{68688C94-7D61-D9BE-C3DE-A9049FD8C5E6}"/>
          </ac:spMkLst>
        </pc:spChg>
        <pc:picChg chg="mod">
          <ac:chgData name="ΚΑΤΣΑΝΔΡΗΣ ΧΡΗΣΤΟΣ" userId="bd519fde-7dc2-489e-8070-b8c37c46a7ae" providerId="ADAL" clId="{6AC836C7-C752-4E25-9463-78DA058C338D}" dt="2024-01-08T13:42:43.081" v="323" actId="14826"/>
          <ac:picMkLst>
            <pc:docMk/>
            <pc:sldMk cId="2801312030" sldId="299"/>
            <ac:picMk id="5" creationId="{6C6A371D-587B-DCE1-4BD8-C294ED95C380}"/>
          </ac:picMkLst>
        </pc:picChg>
        <pc:picChg chg="mod">
          <ac:chgData name="ΚΑΤΣΑΝΔΡΗΣ ΧΡΗΣΤΟΣ" userId="bd519fde-7dc2-489e-8070-b8c37c46a7ae" providerId="ADAL" clId="{6AC836C7-C752-4E25-9463-78DA058C338D}" dt="2024-01-08T13:43:04.558" v="335" actId="1076"/>
          <ac:picMkLst>
            <pc:docMk/>
            <pc:sldMk cId="2801312030" sldId="299"/>
            <ac:picMk id="7" creationId="{75859815-2CD6-D6C7-419E-C4026629CFA5}"/>
          </ac:picMkLst>
        </pc:picChg>
      </pc:sldChg>
      <pc:sldChg chg="addSp modSp add mod modTransition">
        <pc:chgData name="ΚΑΤΣΑΝΔΡΗΣ ΧΡΗΣΤΟΣ" userId="bd519fde-7dc2-489e-8070-b8c37c46a7ae" providerId="ADAL" clId="{6AC836C7-C752-4E25-9463-78DA058C338D}" dt="2024-01-08T13:46:13.379" v="437"/>
        <pc:sldMkLst>
          <pc:docMk/>
          <pc:sldMk cId="2154577336" sldId="300"/>
        </pc:sldMkLst>
        <pc:spChg chg="mod">
          <ac:chgData name="ΚΑΤΣΑΝΔΡΗΣ ΧΡΗΣΤΟΣ" userId="bd519fde-7dc2-489e-8070-b8c37c46a7ae" providerId="ADAL" clId="{6AC836C7-C752-4E25-9463-78DA058C338D}" dt="2024-01-08T13:44:39.489" v="421" actId="1036"/>
          <ac:spMkLst>
            <pc:docMk/>
            <pc:sldMk cId="2154577336" sldId="300"/>
            <ac:spMk id="2" creationId="{00000000-0000-0000-0000-000000000000}"/>
          </ac:spMkLst>
        </pc:spChg>
        <pc:spChg chg="add mod">
          <ac:chgData name="ΚΑΤΣΑΝΔΡΗΣ ΧΡΗΣΤΟΣ" userId="bd519fde-7dc2-489e-8070-b8c37c46a7ae" providerId="ADAL" clId="{6AC836C7-C752-4E25-9463-78DA058C338D}" dt="2024-01-08T13:45:26.629" v="435"/>
          <ac:spMkLst>
            <pc:docMk/>
            <pc:sldMk cId="2154577336" sldId="300"/>
            <ac:spMk id="3" creationId="{4117C22C-B248-8877-0A30-504B7EEFEB93}"/>
          </ac:spMkLst>
        </pc:spChg>
        <pc:spChg chg="mod">
          <ac:chgData name="ΚΑΤΣΑΝΔΡΗΣ ΧΡΗΣΤΟΣ" userId="bd519fde-7dc2-489e-8070-b8c37c46a7ae" providerId="ADAL" clId="{6AC836C7-C752-4E25-9463-78DA058C338D}" dt="2024-01-08T13:44:57.511" v="432" actId="1036"/>
          <ac:spMkLst>
            <pc:docMk/>
            <pc:sldMk cId="2154577336" sldId="300"/>
            <ac:spMk id="9" creationId="{4F1B9122-D911-5938-D2EA-36E8CAD58C2D}"/>
          </ac:spMkLst>
        </pc:spChg>
        <pc:spChg chg="mod">
          <ac:chgData name="ΚΑΤΣΑΝΔΡΗΣ ΧΡΗΣΤΟΣ" userId="bd519fde-7dc2-489e-8070-b8c37c46a7ae" providerId="ADAL" clId="{6AC836C7-C752-4E25-9463-78DA058C338D}" dt="2024-01-08T13:44:57.511" v="432" actId="1036"/>
          <ac:spMkLst>
            <pc:docMk/>
            <pc:sldMk cId="2154577336" sldId="300"/>
            <ac:spMk id="10" creationId="{68688C94-7D61-D9BE-C3DE-A9049FD8C5E6}"/>
          </ac:spMkLst>
        </pc:spChg>
        <pc:picChg chg="mod">
          <ac:chgData name="ΚΑΤΣΑΝΔΡΗΣ ΧΡΗΣΤΟΣ" userId="bd519fde-7dc2-489e-8070-b8c37c46a7ae" providerId="ADAL" clId="{6AC836C7-C752-4E25-9463-78DA058C338D}" dt="2024-01-08T13:44:00.561" v="403" actId="14100"/>
          <ac:picMkLst>
            <pc:docMk/>
            <pc:sldMk cId="2154577336" sldId="300"/>
            <ac:picMk id="5" creationId="{6C6A371D-587B-DCE1-4BD8-C294ED95C380}"/>
          </ac:picMkLst>
        </pc:picChg>
        <pc:picChg chg="mod">
          <ac:chgData name="ΚΑΤΣΑΝΔΡΗΣ ΧΡΗΣΤΟΣ" userId="bd519fde-7dc2-489e-8070-b8c37c46a7ae" providerId="ADAL" clId="{6AC836C7-C752-4E25-9463-78DA058C338D}" dt="2024-01-08T13:44:29.391" v="407" actId="14100"/>
          <ac:picMkLst>
            <pc:docMk/>
            <pc:sldMk cId="2154577336" sldId="300"/>
            <ac:picMk id="7" creationId="{75859815-2CD6-D6C7-419E-C4026629CFA5}"/>
          </ac:picMkLst>
        </pc:picChg>
      </pc:sldChg>
      <pc:sldChg chg="addSp delSp modSp add mod ord">
        <pc:chgData name="ΚΑΤΣΑΝΔΡΗΣ ΧΡΗΣΤΟΣ" userId="bd519fde-7dc2-489e-8070-b8c37c46a7ae" providerId="ADAL" clId="{6AC836C7-C752-4E25-9463-78DA058C338D}" dt="2024-01-08T16:51:35.091" v="1007" actId="5736"/>
        <pc:sldMkLst>
          <pc:docMk/>
          <pc:sldMk cId="2519099252" sldId="301"/>
        </pc:sldMkLst>
        <pc:spChg chg="mod">
          <ac:chgData name="ΚΑΤΣΑΝΔΡΗΣ ΧΡΗΣΤΟΣ" userId="bd519fde-7dc2-489e-8070-b8c37c46a7ae" providerId="ADAL" clId="{6AC836C7-C752-4E25-9463-78DA058C338D}" dt="2024-01-08T16:33:23.510" v="1006" actId="34135"/>
          <ac:spMkLst>
            <pc:docMk/>
            <pc:sldMk cId="2519099252" sldId="301"/>
            <ac:spMk id="2" creationId="{00000000-0000-0000-0000-000000000000}"/>
          </ac:spMkLst>
        </pc:spChg>
        <pc:spChg chg="add mod">
          <ac:chgData name="ΚΑΤΣΑΝΔΡΗΣ ΧΡΗΣΤΟΣ" userId="bd519fde-7dc2-489e-8070-b8c37c46a7ae" providerId="ADAL" clId="{6AC836C7-C752-4E25-9463-78DA058C338D}" dt="2024-01-08T16:21:17.960" v="992" actId="20577"/>
          <ac:spMkLst>
            <pc:docMk/>
            <pc:sldMk cId="2519099252" sldId="301"/>
            <ac:spMk id="4" creationId="{A3687E39-1257-29F3-A022-FD2B5A3F57FE}"/>
          </ac:spMkLst>
        </pc:spChg>
        <pc:spChg chg="add mod">
          <ac:chgData name="ΚΑΤΣΑΝΔΡΗΣ ΧΡΗΣΤΟΣ" userId="bd519fde-7dc2-489e-8070-b8c37c46a7ae" providerId="ADAL" clId="{6AC836C7-C752-4E25-9463-78DA058C338D}" dt="2024-01-08T16:33:19.377" v="1004" actId="164"/>
          <ac:spMkLst>
            <pc:docMk/>
            <pc:sldMk cId="2519099252" sldId="301"/>
            <ac:spMk id="9" creationId="{0ECF1CBA-CEC6-087E-2456-9F4AEF154C72}"/>
          </ac:spMkLst>
        </pc:spChg>
        <pc:spChg chg="add mod">
          <ac:chgData name="ΚΑΤΣΑΝΔΡΗΣ ΧΡΗΣΤΟΣ" userId="bd519fde-7dc2-489e-8070-b8c37c46a7ae" providerId="ADAL" clId="{6AC836C7-C752-4E25-9463-78DA058C338D}" dt="2024-01-08T16:33:19.377" v="1004" actId="164"/>
          <ac:spMkLst>
            <pc:docMk/>
            <pc:sldMk cId="2519099252" sldId="301"/>
            <ac:spMk id="10" creationId="{858DA2FF-6D26-BAF6-1609-1E543A060B33}"/>
          </ac:spMkLst>
        </pc:spChg>
        <pc:spChg chg="add mod">
          <ac:chgData name="ΚΑΤΣΑΝΔΡΗΣ ΧΡΗΣΤΟΣ" userId="bd519fde-7dc2-489e-8070-b8c37c46a7ae" providerId="ADAL" clId="{6AC836C7-C752-4E25-9463-78DA058C338D}" dt="2024-01-08T16:33:19.377" v="1004" actId="164"/>
          <ac:spMkLst>
            <pc:docMk/>
            <pc:sldMk cId="2519099252" sldId="301"/>
            <ac:spMk id="11" creationId="{3AA75C70-5929-34C2-B18D-BB6A364A5BA2}"/>
          </ac:spMkLst>
        </pc:spChg>
        <pc:spChg chg="mod">
          <ac:chgData name="ΚΑΤΣΑΝΔΡΗΣ ΧΡΗΣΤΟΣ" userId="bd519fde-7dc2-489e-8070-b8c37c46a7ae" providerId="ADAL" clId="{6AC836C7-C752-4E25-9463-78DA058C338D}" dt="2024-01-08T16:21:46.067" v="994"/>
          <ac:spMkLst>
            <pc:docMk/>
            <pc:sldMk cId="2519099252" sldId="301"/>
            <ac:spMk id="13" creationId="{C461942F-A473-4CAA-17D7-117B6920A0A3}"/>
          </ac:spMkLst>
        </pc:spChg>
        <pc:spChg chg="mod">
          <ac:chgData name="ΚΑΤΣΑΝΔΡΗΣ ΧΡΗΣΤΟΣ" userId="bd519fde-7dc2-489e-8070-b8c37c46a7ae" providerId="ADAL" clId="{6AC836C7-C752-4E25-9463-78DA058C338D}" dt="2024-01-08T16:21:46.067" v="994"/>
          <ac:spMkLst>
            <pc:docMk/>
            <pc:sldMk cId="2519099252" sldId="301"/>
            <ac:spMk id="14" creationId="{0BCBCF8D-90D7-9A15-46E9-74A9F3C50B27}"/>
          </ac:spMkLst>
        </pc:spChg>
        <pc:spChg chg="mod">
          <ac:chgData name="ΚΑΤΣΑΝΔΡΗΣ ΧΡΗΣΤΟΣ" userId="bd519fde-7dc2-489e-8070-b8c37c46a7ae" providerId="ADAL" clId="{6AC836C7-C752-4E25-9463-78DA058C338D}" dt="2024-01-08T13:51:23.825" v="675" actId="20577"/>
          <ac:spMkLst>
            <pc:docMk/>
            <pc:sldMk cId="2519099252" sldId="301"/>
            <ac:spMk id="36" creationId="{E4E5D2BC-6C51-E6AD-4107-3E28D78C2247}"/>
          </ac:spMkLst>
        </pc:spChg>
        <pc:grpChg chg="add mod">
          <ac:chgData name="ΚΑΤΣΑΝΔΡΗΣ ΧΡΗΣΤΟΣ" userId="bd519fde-7dc2-489e-8070-b8c37c46a7ae" providerId="ADAL" clId="{6AC836C7-C752-4E25-9463-78DA058C338D}" dt="2024-01-08T16:21:46.067" v="994"/>
          <ac:grpSpMkLst>
            <pc:docMk/>
            <pc:sldMk cId="2519099252" sldId="301"/>
            <ac:grpSpMk id="12" creationId="{96662B91-2385-D158-1E7E-5E4A197B121E}"/>
          </ac:grpSpMkLst>
        </pc:grpChg>
        <pc:grpChg chg="add mod">
          <ac:chgData name="ΚΑΤΣΑΝΔΡΗΣ ΧΡΗΣΤΟΣ" userId="bd519fde-7dc2-489e-8070-b8c37c46a7ae" providerId="ADAL" clId="{6AC836C7-C752-4E25-9463-78DA058C338D}" dt="2024-01-08T16:33:19.377" v="1004" actId="164"/>
          <ac:grpSpMkLst>
            <pc:docMk/>
            <pc:sldMk cId="2519099252" sldId="301"/>
            <ac:grpSpMk id="15" creationId="{802A3A38-4B22-7AD8-DEF5-EE251BE2BD30}"/>
          </ac:grpSpMkLst>
        </pc:grpChg>
        <pc:grpChg chg="del">
          <ac:chgData name="ΚΑΤΣΑΝΔΡΗΣ ΧΡΗΣΤΟΣ" userId="bd519fde-7dc2-489e-8070-b8c37c46a7ae" providerId="ADAL" clId="{6AC836C7-C752-4E25-9463-78DA058C338D}" dt="2024-01-08T16:21:45.064" v="993" actId="478"/>
          <ac:grpSpMkLst>
            <pc:docMk/>
            <pc:sldMk cId="2519099252" sldId="301"/>
            <ac:grpSpMk id="40" creationId="{8DE1DCAD-346D-127E-B0AB-F3FE461FBF16}"/>
          </ac:grpSpMkLst>
        </pc:grpChg>
        <pc:graphicFrameChg chg="del">
          <ac:chgData name="ΚΑΤΣΑΝΔΡΗΣ ΧΡΗΣΤΟΣ" userId="bd519fde-7dc2-489e-8070-b8c37c46a7ae" providerId="ADAL" clId="{6AC836C7-C752-4E25-9463-78DA058C338D}" dt="2024-01-08T13:51:51.612" v="724" actId="478"/>
          <ac:graphicFrameMkLst>
            <pc:docMk/>
            <pc:sldMk cId="2519099252" sldId="301"/>
            <ac:graphicFrameMk id="3" creationId="{1D11A48A-965B-0843-E298-D48401A022A5}"/>
          </ac:graphicFrameMkLst>
        </pc:graphicFrameChg>
        <pc:graphicFrameChg chg="add mod">
          <ac:chgData name="ΚΑΤΣΑΝΔΡΗΣ ΧΡΗΣΤΟΣ" userId="bd519fde-7dc2-489e-8070-b8c37c46a7ae" providerId="ADAL" clId="{6AC836C7-C752-4E25-9463-78DA058C338D}" dt="2024-01-08T16:33:19.377" v="1004" actId="164"/>
          <ac:graphicFrameMkLst>
            <pc:docMk/>
            <pc:sldMk cId="2519099252" sldId="301"/>
            <ac:graphicFrameMk id="3" creationId="{A1B4A9CD-E015-959A-2A93-626F3A5E06AD}"/>
          </ac:graphicFrameMkLst>
        </pc:graphicFrameChg>
        <pc:graphicFrameChg chg="add mod">
          <ac:chgData name="ΚΑΤΣΑΝΔΡΗΣ ΧΡΗΣΤΟΣ" userId="bd519fde-7dc2-489e-8070-b8c37c46a7ae" providerId="ADAL" clId="{6AC836C7-C752-4E25-9463-78DA058C338D}" dt="2024-01-08T16:51:35.091" v="1007" actId="5736"/>
          <ac:graphicFrameMkLst>
            <pc:docMk/>
            <pc:sldMk cId="2519099252" sldId="301"/>
            <ac:graphicFrameMk id="5" creationId="{2AE856F4-AF8B-523D-A881-7B9F664CC942}"/>
          </ac:graphicFrameMkLst>
        </pc:graphicFrameChg>
        <pc:graphicFrameChg chg="add del mod">
          <ac:chgData name="ΚΑΤΣΑΝΔΡΗΣ ΧΡΗΣΤΟΣ" userId="bd519fde-7dc2-489e-8070-b8c37c46a7ae" providerId="ADAL" clId="{6AC836C7-C752-4E25-9463-78DA058C338D}" dt="2024-01-08T16:16:59.423" v="889" actId="478"/>
          <ac:graphicFrameMkLst>
            <pc:docMk/>
            <pc:sldMk cId="2519099252" sldId="301"/>
            <ac:graphicFrameMk id="6" creationId="{12176B08-D0C9-AF44-6959-133EB8D4E161}"/>
          </ac:graphicFrameMkLst>
        </pc:graphicFrameChg>
        <pc:graphicFrameChg chg="add mod">
          <ac:chgData name="ΚΑΤΣΑΝΔΡΗΣ ΧΡΗΣΤΟΣ" userId="bd519fde-7dc2-489e-8070-b8c37c46a7ae" providerId="ADAL" clId="{6AC836C7-C752-4E25-9463-78DA058C338D}" dt="2024-01-08T16:17:16.346" v="891"/>
          <ac:graphicFrameMkLst>
            <pc:docMk/>
            <pc:sldMk cId="2519099252" sldId="301"/>
            <ac:graphicFrameMk id="7" creationId="{A23436D6-D10E-6732-BDC4-1537E6CC0BE2}"/>
          </ac:graphicFrameMkLst>
        </pc:graphicFrameChg>
        <pc:graphicFrameChg chg="add del mod">
          <ac:chgData name="ΚΑΤΣΑΝΔΡΗΣ ΧΡΗΣΤΟΣ" userId="bd519fde-7dc2-489e-8070-b8c37c46a7ae" providerId="ADAL" clId="{6AC836C7-C752-4E25-9463-78DA058C338D}" dt="2024-01-08T16:17:23.437" v="893"/>
          <ac:graphicFrameMkLst>
            <pc:docMk/>
            <pc:sldMk cId="2519099252" sldId="301"/>
            <ac:graphicFrameMk id="8" creationId="{9813FAB3-89C8-6005-30C1-6DFEF9976D0B}"/>
          </ac:graphicFrameMkLst>
        </pc:graphicFrameChg>
        <pc:graphicFrameChg chg="del">
          <ac:chgData name="ΚΑΤΣΑΝΔΡΗΣ ΧΡΗΣΤΟΣ" userId="bd519fde-7dc2-489e-8070-b8c37c46a7ae" providerId="ADAL" clId="{6AC836C7-C752-4E25-9463-78DA058C338D}" dt="2024-01-08T13:51:53.468" v="726" actId="478"/>
          <ac:graphicFrameMkLst>
            <pc:docMk/>
            <pc:sldMk cId="2519099252" sldId="301"/>
            <ac:graphicFrameMk id="37" creationId="{3EB236B1-9066-05ED-02AB-0F66750BFA6C}"/>
          </ac:graphicFrameMkLst>
        </pc:graphicFrameChg>
        <pc:graphicFrameChg chg="del">
          <ac:chgData name="ΚΑΤΣΑΝΔΡΗΣ ΧΡΗΣΤΟΣ" userId="bd519fde-7dc2-489e-8070-b8c37c46a7ae" providerId="ADAL" clId="{6AC836C7-C752-4E25-9463-78DA058C338D}" dt="2024-01-08T13:51:52.683" v="725" actId="478"/>
          <ac:graphicFrameMkLst>
            <pc:docMk/>
            <pc:sldMk cId="2519099252" sldId="301"/>
            <ac:graphicFrameMk id="38" creationId="{E11D9E96-BAB0-6662-3944-E73D62FD6AD6}"/>
          </ac:graphicFrameMkLst>
        </pc:graphicFrameChg>
      </pc:sldChg>
    </pc:docChg>
  </pc:docChgLst>
  <pc:docChgLst>
    <pc:chgData name="ΤΣΙΑΛΙΟΣ ΓΕΩΡΓΙΟΣ" userId="58190032-8298-4286-9fe5-c2cf30bf7efb" providerId="ADAL" clId="{E29F759D-AE75-4F07-9756-F5C6C79EAB96}"/>
    <pc:docChg chg="undo custSel modSld sldOrd">
      <pc:chgData name="ΤΣΙΑΛΙΟΣ ΓΕΩΡΓΙΟΣ" userId="58190032-8298-4286-9fe5-c2cf30bf7efb" providerId="ADAL" clId="{E29F759D-AE75-4F07-9756-F5C6C79EAB96}" dt="2024-01-09T21:12:37.519" v="57" actId="20577"/>
      <pc:docMkLst>
        <pc:docMk/>
      </pc:docMkLst>
      <pc:sldChg chg="modSp mod ord">
        <pc:chgData name="ΤΣΙΑΛΙΟΣ ΓΕΩΡΓΙΟΣ" userId="58190032-8298-4286-9fe5-c2cf30bf7efb" providerId="ADAL" clId="{E29F759D-AE75-4F07-9756-F5C6C79EAB96}" dt="2024-01-08T16:20:12.214" v="44" actId="14100"/>
        <pc:sldMkLst>
          <pc:docMk/>
          <pc:sldMk cId="2154964999" sldId="293"/>
        </pc:sldMkLst>
        <pc:grpChg chg="mod">
          <ac:chgData name="ΤΣΙΑΛΙΟΣ ΓΕΩΡΓΙΟΣ" userId="58190032-8298-4286-9fe5-c2cf30bf7efb" providerId="ADAL" clId="{E29F759D-AE75-4F07-9756-F5C6C79EAB96}" dt="2024-01-08T16:19:30.221" v="36" actId="1076"/>
          <ac:grpSpMkLst>
            <pc:docMk/>
            <pc:sldMk cId="2154964999" sldId="293"/>
            <ac:grpSpMk id="40" creationId="{8DE1DCAD-346D-127E-B0AB-F3FE461FBF16}"/>
          </ac:grpSpMkLst>
        </pc:grpChg>
        <pc:graphicFrameChg chg="mod">
          <ac:chgData name="ΤΣΙΑΛΙΟΣ ΓΕΩΡΓΙΟΣ" userId="58190032-8298-4286-9fe5-c2cf30bf7efb" providerId="ADAL" clId="{E29F759D-AE75-4F07-9756-F5C6C79EAB96}" dt="2024-01-08T16:20:02.561" v="42" actId="1076"/>
          <ac:graphicFrameMkLst>
            <pc:docMk/>
            <pc:sldMk cId="2154964999" sldId="293"/>
            <ac:graphicFrameMk id="37" creationId="{3EB236B1-9066-05ED-02AB-0F66750BFA6C}"/>
          </ac:graphicFrameMkLst>
        </pc:graphicFrameChg>
        <pc:graphicFrameChg chg="mod">
          <ac:chgData name="ΤΣΙΑΛΙΟΣ ΓΕΩΡΓΙΟΣ" userId="58190032-8298-4286-9fe5-c2cf30bf7efb" providerId="ADAL" clId="{E29F759D-AE75-4F07-9756-F5C6C79EAB96}" dt="2024-01-08T16:20:12.214" v="44" actId="14100"/>
          <ac:graphicFrameMkLst>
            <pc:docMk/>
            <pc:sldMk cId="2154964999" sldId="293"/>
            <ac:graphicFrameMk id="38" creationId="{E11D9E96-BAB0-6662-3944-E73D62FD6AD6}"/>
          </ac:graphicFrameMkLst>
        </pc:graphicFrameChg>
      </pc:sldChg>
      <pc:sldChg chg="addSp modSp mod">
        <pc:chgData name="ΤΣΙΑΛΙΟΣ ΓΕΩΡΓΙΟΣ" userId="58190032-8298-4286-9fe5-c2cf30bf7efb" providerId="ADAL" clId="{E29F759D-AE75-4F07-9756-F5C6C79EAB96}" dt="2024-01-08T16:08:28.084" v="11" actId="1076"/>
        <pc:sldMkLst>
          <pc:docMk/>
          <pc:sldMk cId="3188921494" sldId="296"/>
        </pc:sldMkLst>
        <pc:spChg chg="mod">
          <ac:chgData name="ΤΣΙΑΛΙΟΣ ΓΕΩΡΓΙΟΣ" userId="58190032-8298-4286-9fe5-c2cf30bf7efb" providerId="ADAL" clId="{E29F759D-AE75-4F07-9756-F5C6C79EAB96}" dt="2024-01-08T16:07:14.971" v="4" actId="1076"/>
          <ac:spMkLst>
            <pc:docMk/>
            <pc:sldMk cId="3188921494" sldId="296"/>
            <ac:spMk id="2" creationId="{00000000-0000-0000-0000-000000000000}"/>
          </ac:spMkLst>
        </pc:spChg>
        <pc:spChg chg="mod">
          <ac:chgData name="ΤΣΙΑΛΙΟΣ ΓΕΩΡΓΙΟΣ" userId="58190032-8298-4286-9fe5-c2cf30bf7efb" providerId="ADAL" clId="{E29F759D-AE75-4F07-9756-F5C6C79EAB96}" dt="2024-01-08T16:08:28.084" v="11" actId="1076"/>
          <ac:spMkLst>
            <pc:docMk/>
            <pc:sldMk cId="3188921494" sldId="296"/>
            <ac:spMk id="9" creationId="{4F1B9122-D911-5938-D2EA-36E8CAD58C2D}"/>
          </ac:spMkLst>
        </pc:spChg>
        <pc:spChg chg="mod">
          <ac:chgData name="ΤΣΙΑΛΙΟΣ ΓΕΩΡΓΙΟΣ" userId="58190032-8298-4286-9fe5-c2cf30bf7efb" providerId="ADAL" clId="{E29F759D-AE75-4F07-9756-F5C6C79EAB96}" dt="2024-01-08T16:07:12.164" v="2" actId="164"/>
          <ac:spMkLst>
            <pc:docMk/>
            <pc:sldMk cId="3188921494" sldId="296"/>
            <ac:spMk id="10" creationId="{68688C94-7D61-D9BE-C3DE-A9049FD8C5E6}"/>
          </ac:spMkLst>
        </pc:spChg>
        <pc:grpChg chg="add mod">
          <ac:chgData name="ΤΣΙΑΛΙΟΣ ΓΕΩΡΓΙΟΣ" userId="58190032-8298-4286-9fe5-c2cf30bf7efb" providerId="ADAL" clId="{E29F759D-AE75-4F07-9756-F5C6C79EAB96}" dt="2024-01-08T16:07:55.761" v="10" actId="12788"/>
          <ac:grpSpMkLst>
            <pc:docMk/>
            <pc:sldMk cId="3188921494" sldId="296"/>
            <ac:grpSpMk id="3" creationId="{0FBBBF73-505C-0A61-26ED-186D0301B3F5}"/>
          </ac:grpSpMkLst>
        </pc:grpChg>
        <pc:picChg chg="mod">
          <ac:chgData name="ΤΣΙΑΛΙΟΣ ΓΕΩΡΓΙΟΣ" userId="58190032-8298-4286-9fe5-c2cf30bf7efb" providerId="ADAL" clId="{E29F759D-AE75-4F07-9756-F5C6C79EAB96}" dt="2024-01-08T16:07:12.164" v="2" actId="164"/>
          <ac:picMkLst>
            <pc:docMk/>
            <pc:sldMk cId="3188921494" sldId="296"/>
            <ac:picMk id="5" creationId="{6C6A371D-587B-DCE1-4BD8-C294ED95C380}"/>
          </ac:picMkLst>
        </pc:picChg>
        <pc:picChg chg="mod">
          <ac:chgData name="ΤΣΙΑΛΙΟΣ ΓΕΩΡΓΙΟΣ" userId="58190032-8298-4286-9fe5-c2cf30bf7efb" providerId="ADAL" clId="{E29F759D-AE75-4F07-9756-F5C6C79EAB96}" dt="2024-01-08T16:07:12.164" v="2" actId="164"/>
          <ac:picMkLst>
            <pc:docMk/>
            <pc:sldMk cId="3188921494" sldId="296"/>
            <ac:picMk id="7" creationId="{75859815-2CD6-D6C7-419E-C4026629CFA5}"/>
          </ac:picMkLst>
        </pc:picChg>
      </pc:sldChg>
      <pc:sldChg chg="addSp modSp mod">
        <pc:chgData name="ΤΣΙΑΛΙΟΣ ΓΕΩΡΓΙΟΣ" userId="58190032-8298-4286-9fe5-c2cf30bf7efb" providerId="ADAL" clId="{E29F759D-AE75-4F07-9756-F5C6C79EAB96}" dt="2024-01-08T16:09:16.807" v="17" actId="12788"/>
        <pc:sldMkLst>
          <pc:docMk/>
          <pc:sldMk cId="2801312030" sldId="299"/>
        </pc:sldMkLst>
        <pc:spChg chg="mod">
          <ac:chgData name="ΤΣΙΑΛΙΟΣ ΓΕΩΡΓΙΟΣ" userId="58190032-8298-4286-9fe5-c2cf30bf7efb" providerId="ADAL" clId="{E29F759D-AE75-4F07-9756-F5C6C79EAB96}" dt="2024-01-08T16:07:39.894" v="8" actId="164"/>
          <ac:spMkLst>
            <pc:docMk/>
            <pc:sldMk cId="2801312030" sldId="299"/>
            <ac:spMk id="9" creationId="{4F1B9122-D911-5938-D2EA-36E8CAD58C2D}"/>
          </ac:spMkLst>
        </pc:spChg>
        <pc:spChg chg="mod">
          <ac:chgData name="ΤΣΙΑΛΙΟΣ ΓΕΩΡΓΙΟΣ" userId="58190032-8298-4286-9fe5-c2cf30bf7efb" providerId="ADAL" clId="{E29F759D-AE75-4F07-9756-F5C6C79EAB96}" dt="2024-01-08T16:07:39.894" v="8" actId="164"/>
          <ac:spMkLst>
            <pc:docMk/>
            <pc:sldMk cId="2801312030" sldId="299"/>
            <ac:spMk id="10" creationId="{68688C94-7D61-D9BE-C3DE-A9049FD8C5E6}"/>
          </ac:spMkLst>
        </pc:spChg>
        <pc:grpChg chg="add mod">
          <ac:chgData name="ΤΣΙΑΛΙΟΣ ΓΕΩΡΓΙΟΣ" userId="58190032-8298-4286-9fe5-c2cf30bf7efb" providerId="ADAL" clId="{E29F759D-AE75-4F07-9756-F5C6C79EAB96}" dt="2024-01-08T16:09:16.807" v="17" actId="12788"/>
          <ac:grpSpMkLst>
            <pc:docMk/>
            <pc:sldMk cId="2801312030" sldId="299"/>
            <ac:grpSpMk id="4" creationId="{CD238E30-0105-718D-89FC-7DDB3C3D6B2E}"/>
          </ac:grpSpMkLst>
        </pc:grpChg>
        <pc:picChg chg="mod">
          <ac:chgData name="ΤΣΙΑΛΙΟΣ ΓΕΩΡΓΙΟΣ" userId="58190032-8298-4286-9fe5-c2cf30bf7efb" providerId="ADAL" clId="{E29F759D-AE75-4F07-9756-F5C6C79EAB96}" dt="2024-01-08T16:07:39.894" v="8" actId="164"/>
          <ac:picMkLst>
            <pc:docMk/>
            <pc:sldMk cId="2801312030" sldId="299"/>
            <ac:picMk id="5" creationId="{6C6A371D-587B-DCE1-4BD8-C294ED95C380}"/>
          </ac:picMkLst>
        </pc:picChg>
        <pc:picChg chg="mod">
          <ac:chgData name="ΤΣΙΑΛΙΟΣ ΓΕΩΡΓΙΟΣ" userId="58190032-8298-4286-9fe5-c2cf30bf7efb" providerId="ADAL" clId="{E29F759D-AE75-4F07-9756-F5C6C79EAB96}" dt="2024-01-08T16:07:39.894" v="8" actId="164"/>
          <ac:picMkLst>
            <pc:docMk/>
            <pc:sldMk cId="2801312030" sldId="299"/>
            <ac:picMk id="7" creationId="{75859815-2CD6-D6C7-419E-C4026629CFA5}"/>
          </ac:picMkLst>
        </pc:picChg>
      </pc:sldChg>
      <pc:sldChg chg="addSp modSp mod">
        <pc:chgData name="ΤΣΙΑΛΙΟΣ ΓΕΩΡΓΙΟΣ" userId="58190032-8298-4286-9fe5-c2cf30bf7efb" providerId="ADAL" clId="{E29F759D-AE75-4F07-9756-F5C6C79EAB96}" dt="2024-01-08T16:09:03.917" v="15" actId="12788"/>
        <pc:sldMkLst>
          <pc:docMk/>
          <pc:sldMk cId="2154577336" sldId="300"/>
        </pc:sldMkLst>
        <pc:spChg chg="mod">
          <ac:chgData name="ΤΣΙΑΛΙΟΣ ΓΕΩΡΓΙΟΣ" userId="58190032-8298-4286-9fe5-c2cf30bf7efb" providerId="ADAL" clId="{E29F759D-AE75-4F07-9756-F5C6C79EAB96}" dt="2024-01-08T16:08:44.706" v="12" actId="164"/>
          <ac:spMkLst>
            <pc:docMk/>
            <pc:sldMk cId="2154577336" sldId="300"/>
            <ac:spMk id="9" creationId="{4F1B9122-D911-5938-D2EA-36E8CAD58C2D}"/>
          </ac:spMkLst>
        </pc:spChg>
        <pc:spChg chg="mod">
          <ac:chgData name="ΤΣΙΑΛΙΟΣ ΓΕΩΡΓΙΟΣ" userId="58190032-8298-4286-9fe5-c2cf30bf7efb" providerId="ADAL" clId="{E29F759D-AE75-4F07-9756-F5C6C79EAB96}" dt="2024-01-08T16:08:44.706" v="12" actId="164"/>
          <ac:spMkLst>
            <pc:docMk/>
            <pc:sldMk cId="2154577336" sldId="300"/>
            <ac:spMk id="10" creationId="{68688C94-7D61-D9BE-C3DE-A9049FD8C5E6}"/>
          </ac:spMkLst>
        </pc:spChg>
        <pc:grpChg chg="add mod">
          <ac:chgData name="ΤΣΙΑΛΙΟΣ ΓΕΩΡΓΙΟΣ" userId="58190032-8298-4286-9fe5-c2cf30bf7efb" providerId="ADAL" clId="{E29F759D-AE75-4F07-9756-F5C6C79EAB96}" dt="2024-01-08T16:09:03.917" v="15" actId="12788"/>
          <ac:grpSpMkLst>
            <pc:docMk/>
            <pc:sldMk cId="2154577336" sldId="300"/>
            <ac:grpSpMk id="4" creationId="{55E82E05-C89D-04E2-DE5F-2516EBAAD44A}"/>
          </ac:grpSpMkLst>
        </pc:grpChg>
        <pc:picChg chg="mod">
          <ac:chgData name="ΤΣΙΑΛΙΟΣ ΓΕΩΡΓΙΟΣ" userId="58190032-8298-4286-9fe5-c2cf30bf7efb" providerId="ADAL" clId="{E29F759D-AE75-4F07-9756-F5C6C79EAB96}" dt="2024-01-08T16:08:44.706" v="12" actId="164"/>
          <ac:picMkLst>
            <pc:docMk/>
            <pc:sldMk cId="2154577336" sldId="300"/>
            <ac:picMk id="5" creationId="{6C6A371D-587B-DCE1-4BD8-C294ED95C380}"/>
          </ac:picMkLst>
        </pc:picChg>
        <pc:picChg chg="mod">
          <ac:chgData name="ΤΣΙΑΛΙΟΣ ΓΕΩΡΓΙΟΣ" userId="58190032-8298-4286-9fe5-c2cf30bf7efb" providerId="ADAL" clId="{E29F759D-AE75-4F07-9756-F5C6C79EAB96}" dt="2024-01-08T16:08:44.706" v="12" actId="164"/>
          <ac:picMkLst>
            <pc:docMk/>
            <pc:sldMk cId="2154577336" sldId="300"/>
            <ac:picMk id="7" creationId="{75859815-2CD6-D6C7-419E-C4026629CFA5}"/>
          </ac:picMkLst>
        </pc:picChg>
      </pc:sldChg>
      <pc:sldChg chg="modSp mod">
        <pc:chgData name="ΤΣΙΑΛΙΟΣ ΓΕΩΡΓΙΟΣ" userId="58190032-8298-4286-9fe5-c2cf30bf7efb" providerId="ADAL" clId="{E29F759D-AE75-4F07-9756-F5C6C79EAB96}" dt="2024-01-09T21:12:37.519" v="57" actId="20577"/>
        <pc:sldMkLst>
          <pc:docMk/>
          <pc:sldMk cId="2519099252" sldId="301"/>
        </pc:sldMkLst>
        <pc:spChg chg="mod">
          <ac:chgData name="ΤΣΙΑΛΙΟΣ ΓΕΩΡΓΙΟΣ" userId="58190032-8298-4286-9fe5-c2cf30bf7efb" providerId="ADAL" clId="{E29F759D-AE75-4F07-9756-F5C6C79EAB96}" dt="2024-01-09T21:12:37.519" v="57" actId="20577"/>
          <ac:spMkLst>
            <pc:docMk/>
            <pc:sldMk cId="2519099252" sldId="301"/>
            <ac:spMk id="11" creationId="{3AA75C70-5929-34C2-B18D-BB6A364A5BA2}"/>
          </ac:spMkLst>
        </pc:spChg>
        <pc:grpChg chg="mod">
          <ac:chgData name="ΤΣΙΑΛΙΟΣ ΓΕΩΡΓΙΟΣ" userId="58190032-8298-4286-9fe5-c2cf30bf7efb" providerId="ADAL" clId="{E29F759D-AE75-4F07-9756-F5C6C79EAB96}" dt="2024-01-08T16:20:47.907" v="47" actId="1076"/>
          <ac:grpSpMkLst>
            <pc:docMk/>
            <pc:sldMk cId="2519099252" sldId="301"/>
            <ac:grpSpMk id="40" creationId="{8DE1DCAD-346D-127E-B0AB-F3FE461FBF16}"/>
          </ac:grpSpMkLst>
        </pc:grpChg>
        <pc:graphicFrameChg chg="mod">
          <ac:chgData name="ΤΣΙΑΛΙΟΣ ΓΕΩΡΓΙΟΣ" userId="58190032-8298-4286-9fe5-c2cf30bf7efb" providerId="ADAL" clId="{E29F759D-AE75-4F07-9756-F5C6C79EAB96}" dt="2024-01-08T16:23:45.949" v="51" actId="14100"/>
          <ac:graphicFrameMkLst>
            <pc:docMk/>
            <pc:sldMk cId="2519099252" sldId="301"/>
            <ac:graphicFrameMk id="3" creationId="{A1B4A9CD-E015-959A-2A93-626F3A5E06AD}"/>
          </ac:graphicFrameMkLst>
        </pc:graphicFrameChg>
        <pc:graphicFrameChg chg="mod">
          <ac:chgData name="ΤΣΙΑΛΙΟΣ ΓΕΩΡΓΙΟΣ" userId="58190032-8298-4286-9fe5-c2cf30bf7efb" providerId="ADAL" clId="{E29F759D-AE75-4F07-9756-F5C6C79EAB96}" dt="2024-01-08T16:23:29.863" v="49" actId="14100"/>
          <ac:graphicFrameMkLst>
            <pc:docMk/>
            <pc:sldMk cId="2519099252" sldId="301"/>
            <ac:graphicFrameMk id="5" creationId="{2AE856F4-AF8B-523D-A881-7B9F664CC942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l-GR"/>
              <a:t>Δυσκολία αγοράς</a:t>
            </a:r>
            <a:r>
              <a:rPr lang="el-GR" baseline="0"/>
              <a:t> εισιτηρίου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Hellenic Train</c:v>
                </c:pt>
              </c:strCache>
            </c:strRef>
          </c:tx>
          <c:spPr>
            <a:solidFill>
              <a:schemeClr val="accent3">
                <a:shade val="76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3">
                  <a:shade val="76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8B2-456D-AAFD-F9CB97F3761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>
                  <a:shade val="76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8B2-456D-AAFD-F9CB97F3761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>
                  <a:shade val="76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8B2-456D-AAFD-F9CB97F37613}"/>
              </c:ext>
            </c:extLst>
          </c:dPt>
          <c:cat>
            <c:strRef>
              <c:f>Sheet1!$A$2:$A$4</c:f>
              <c:strCache>
                <c:ptCount val="3"/>
                <c:pt idx="0">
                  <c:v>Εύκολη</c:v>
                </c:pt>
                <c:pt idx="1">
                  <c:v>Μέτρια</c:v>
                </c:pt>
                <c:pt idx="2">
                  <c:v>Περίπλοκη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</c:v>
                </c:pt>
                <c:pt idx="1">
                  <c:v>2</c:v>
                </c:pt>
                <c:pt idx="2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06-4A72-BDB0-DB009549200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myPublicTransport</c:v>
                </c:pt>
              </c:strCache>
            </c:strRef>
          </c:tx>
          <c:spPr>
            <a:solidFill>
              <a:srgbClr val="0A247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Εύκολη</c:v>
                </c:pt>
                <c:pt idx="1">
                  <c:v>Μέτρια</c:v>
                </c:pt>
                <c:pt idx="2">
                  <c:v>Περίπλοκη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9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C2-47B3-A521-30BA656789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67633792"/>
        <c:axId val="1163538576"/>
      </c:barChart>
      <c:catAx>
        <c:axId val="1167633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1163538576"/>
        <c:crosses val="autoZero"/>
        <c:auto val="1"/>
        <c:lblAlgn val="ctr"/>
        <c:lblOffset val="100"/>
        <c:noMultiLvlLbl val="0"/>
      </c:catAx>
      <c:valAx>
        <c:axId val="1163538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1167633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l-GR"/>
              <a:t>Ταχύτητα αγοράς</a:t>
            </a:r>
            <a:r>
              <a:rPr lang="el-GR" baseline="0"/>
              <a:t> εισιτηρίου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Hellenic Train</c:v>
                </c:pt>
              </c:strCache>
            </c:strRef>
          </c:tx>
          <c:spPr>
            <a:solidFill>
              <a:schemeClr val="accent3">
                <a:shade val="76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3">
                  <a:shade val="76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463-43D2-9E56-3382C606E18B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>
                  <a:shade val="76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463-43D2-9E56-3382C606E18B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>
                  <a:shade val="76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463-43D2-9E56-3382C606E18B}"/>
              </c:ext>
            </c:extLst>
          </c:dPt>
          <c:cat>
            <c:strRef>
              <c:f>Sheet1!$A$2:$A$4</c:f>
              <c:strCache>
                <c:ptCount val="3"/>
                <c:pt idx="0">
                  <c:v>Γρήγορη</c:v>
                </c:pt>
                <c:pt idx="1">
                  <c:v>Μέτρια</c:v>
                </c:pt>
                <c:pt idx="2">
                  <c:v>Χρονοβόρα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</c:v>
                </c:pt>
                <c:pt idx="1">
                  <c:v>4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87-47BD-8861-F1D441D68D7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myPublicTransport</c:v>
                </c:pt>
              </c:strCache>
            </c:strRef>
          </c:tx>
          <c:spPr>
            <a:solidFill>
              <a:srgbClr val="0A247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Γρήγορη</c:v>
                </c:pt>
                <c:pt idx="1">
                  <c:v>Μέτρια</c:v>
                </c:pt>
                <c:pt idx="2">
                  <c:v>Χρονοβόρα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9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61-42F7-9998-74CD24AEF7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67633792"/>
        <c:axId val="1163538576"/>
      </c:barChart>
      <c:catAx>
        <c:axId val="1167633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1163538576"/>
        <c:crosses val="autoZero"/>
        <c:auto val="1"/>
        <c:lblAlgn val="ctr"/>
        <c:lblOffset val="100"/>
        <c:noMultiLvlLbl val="0"/>
      </c:catAx>
      <c:valAx>
        <c:axId val="1163538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1167633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l-GR"/>
              <a:t>Χρόνος</a:t>
            </a:r>
            <a:r>
              <a:rPr lang="el-GR" baseline="0"/>
              <a:t> ολοκλήρωσης με βάση το μοντέλο </a:t>
            </a:r>
            <a:r>
              <a:rPr lang="en-US" baseline="0"/>
              <a:t>KLM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Hellenic Train</c:v>
                </c:pt>
              </c:strCache>
            </c:strRef>
          </c:tx>
          <c:spPr>
            <a:solidFill>
              <a:srgbClr val="9A9288"/>
            </a:solidFill>
            <a:ln>
              <a:noFill/>
            </a:ln>
            <a:effectLst/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119.43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F0-43CD-9376-C9B7C6F920B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myPublicTransport</c:v>
                </c:pt>
              </c:strCache>
            </c:strRef>
          </c:tx>
          <c:spPr>
            <a:solidFill>
              <a:srgbClr val="0A2472"/>
            </a:solidFill>
            <a:ln>
              <a:noFill/>
            </a:ln>
            <a:effectLst/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101.39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DF0-43CD-9376-C9B7C6F920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63606384"/>
        <c:axId val="1336543391"/>
      </c:barChart>
      <c:catAx>
        <c:axId val="1463606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1336543391"/>
        <c:crosses val="autoZero"/>
        <c:auto val="1"/>
        <c:lblAlgn val="ctr"/>
        <c:lblOffset val="100"/>
        <c:noMultiLvlLbl val="0"/>
      </c:catAx>
      <c:valAx>
        <c:axId val="1336543391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l-GR"/>
                  <a:t>Χρόνος (</a:t>
                </a:r>
                <a:r>
                  <a:rPr lang="en-US"/>
                  <a:t>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1463606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l-GR"/>
              <a:t>Χρόνος ολοκλήρωσης πειράματος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Hellenic Train</c:v>
                </c:pt>
              </c:strCache>
            </c:strRef>
          </c:tx>
          <c:spPr>
            <a:ln w="28575" cap="rnd">
              <a:solidFill>
                <a:srgbClr val="9A9288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shade val="76000"/>
                </a:schemeClr>
              </a:solidFill>
              <a:ln w="9525">
                <a:solidFill>
                  <a:schemeClr val="accent3">
                    <a:shade val="76000"/>
                  </a:schemeClr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chemeClr val="accent3">
                    <a:shade val="76000"/>
                  </a:schemeClr>
                </a:solidFill>
                <a:ln w="47625">
                  <a:solidFill>
                    <a:schemeClr val="accent3">
                      <a:shade val="76000"/>
                    </a:schemeClr>
                  </a:solidFill>
                </a:ln>
                <a:effectLst/>
              </c:spPr>
            </c:marker>
            <c:bubble3D val="0"/>
            <c:spPr>
              <a:ln w="57150" cap="rnd">
                <a:solidFill>
                  <a:srgbClr val="9A9288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B45C-4F0B-B538-2D86D6DE9A43}"/>
              </c:ext>
            </c:extLst>
          </c:dPt>
          <c:cat>
            <c:strRef>
              <c:f>Sheet1!$A$2:$A$10</c:f>
              <c:strCache>
                <c:ptCount val="9"/>
                <c:pt idx="0">
                  <c:v>Μυρτώ 1</c:v>
                </c:pt>
                <c:pt idx="1">
                  <c:v>Μυρτώ 2</c:v>
                </c:pt>
                <c:pt idx="2">
                  <c:v>Μυρτώ 3</c:v>
                </c:pt>
                <c:pt idx="3">
                  <c:v>Μυρτώ 4</c:v>
                </c:pt>
                <c:pt idx="4">
                  <c:v>Μυρτώ 5</c:v>
                </c:pt>
                <c:pt idx="5">
                  <c:v>Δημήτρης 1</c:v>
                </c:pt>
                <c:pt idx="6">
                  <c:v>Δημήτρης 2</c:v>
                </c:pt>
                <c:pt idx="7">
                  <c:v>Δημήτρης 3</c:v>
                </c:pt>
                <c:pt idx="8">
                  <c:v>Δημήτρης 4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10.130000000000001</c:v>
                </c:pt>
                <c:pt idx="1">
                  <c:v>9.8800000000000008</c:v>
                </c:pt>
                <c:pt idx="2">
                  <c:v>7.48</c:v>
                </c:pt>
                <c:pt idx="3">
                  <c:v>8.08</c:v>
                </c:pt>
                <c:pt idx="4">
                  <c:v>8.9499999999999993</c:v>
                </c:pt>
                <c:pt idx="5">
                  <c:v>12.12</c:v>
                </c:pt>
                <c:pt idx="6">
                  <c:v>17.22</c:v>
                </c:pt>
                <c:pt idx="7">
                  <c:v>13.43</c:v>
                </c:pt>
                <c:pt idx="8">
                  <c:v>10.32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45C-4F0B-B538-2D86D6DE9A4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myPublicTransport</c:v>
                </c:pt>
              </c:strCache>
            </c:strRef>
          </c:tx>
          <c:spPr>
            <a:ln w="28575" cap="rnd">
              <a:solidFill>
                <a:srgbClr val="0A247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A2472"/>
              </a:solidFill>
              <a:ln w="9525">
                <a:solidFill>
                  <a:srgbClr val="0A2472"/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rgbClr val="0A2472"/>
                </a:solidFill>
                <a:ln w="47625">
                  <a:solidFill>
                    <a:srgbClr val="0A2472"/>
                  </a:solidFill>
                </a:ln>
                <a:effectLst/>
              </c:spPr>
            </c:marker>
            <c:bubble3D val="0"/>
            <c:spPr>
              <a:ln w="57150" cap="rnd">
                <a:solidFill>
                  <a:srgbClr val="0A2472">
                    <a:alpha val="98000"/>
                  </a:srgb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4-B45C-4F0B-B538-2D86D6DE9A43}"/>
              </c:ext>
            </c:extLst>
          </c:dPt>
          <c:cat>
            <c:strRef>
              <c:f>Sheet1!$A$2:$A$10</c:f>
              <c:strCache>
                <c:ptCount val="9"/>
                <c:pt idx="0">
                  <c:v>Μυρτώ 1</c:v>
                </c:pt>
                <c:pt idx="1">
                  <c:v>Μυρτώ 2</c:v>
                </c:pt>
                <c:pt idx="2">
                  <c:v>Μυρτώ 3</c:v>
                </c:pt>
                <c:pt idx="3">
                  <c:v>Μυρτώ 4</c:v>
                </c:pt>
                <c:pt idx="4">
                  <c:v>Μυρτώ 5</c:v>
                </c:pt>
                <c:pt idx="5">
                  <c:v>Δημήτρης 1</c:v>
                </c:pt>
                <c:pt idx="6">
                  <c:v>Δημήτρης 2</c:v>
                </c:pt>
                <c:pt idx="7">
                  <c:v>Δημήτρης 3</c:v>
                </c:pt>
                <c:pt idx="8">
                  <c:v>Δημήτρης 4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3.44</c:v>
                </c:pt>
                <c:pt idx="1">
                  <c:v>4.78</c:v>
                </c:pt>
                <c:pt idx="2">
                  <c:v>4.5</c:v>
                </c:pt>
                <c:pt idx="3">
                  <c:v>4.68</c:v>
                </c:pt>
                <c:pt idx="4">
                  <c:v>6.43</c:v>
                </c:pt>
                <c:pt idx="5">
                  <c:v>7.18</c:v>
                </c:pt>
                <c:pt idx="6">
                  <c:v>10.28</c:v>
                </c:pt>
                <c:pt idx="7">
                  <c:v>7.37</c:v>
                </c:pt>
                <c:pt idx="8">
                  <c:v>4.03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45C-4F0B-B538-2D86D6DE9A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83492863"/>
        <c:axId val="1555894815"/>
      </c:lineChart>
      <c:catAx>
        <c:axId val="1983492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1555894815"/>
        <c:crosses val="autoZero"/>
        <c:auto val="1"/>
        <c:lblAlgn val="ctr"/>
        <c:lblOffset val="100"/>
        <c:noMultiLvlLbl val="0"/>
      </c:catAx>
      <c:valAx>
        <c:axId val="15558948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l-GR"/>
                  <a:t>Χρόνος (</a:t>
                </a:r>
                <a:r>
                  <a:rPr lang="en-US"/>
                  <a:t>min)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1983492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CACB62-C566-4956-B63C-EED68CB784DB}" type="doc">
      <dgm:prSet loTypeId="urn:microsoft.com/office/officeart/2005/8/layout/orgChar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l-GR"/>
        </a:p>
      </dgm:t>
    </dgm:pt>
    <dgm:pt modelId="{AC3164E1-AF32-46AD-8DD3-353DA1B303DD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0. Αγορά εισιτηρίων</a:t>
          </a:r>
        </a:p>
      </dgm:t>
    </dgm:pt>
    <dgm:pt modelId="{C11D4E3C-986B-463F-B771-736FC313600B}" type="parTrans" cxnId="{4A16C75B-F016-45FD-B128-AB084BEDA3B2}">
      <dgm:prSet/>
      <dgm:spPr/>
      <dgm:t>
        <a:bodyPr/>
        <a:lstStyle/>
        <a:p>
          <a:pPr algn="ctr"/>
          <a:endParaRPr lang="el-GR" sz="1600"/>
        </a:p>
      </dgm:t>
    </dgm:pt>
    <dgm:pt modelId="{84F3B681-07D5-419B-A8CB-F1CB72B6E4B2}" type="sibTrans" cxnId="{4A16C75B-F016-45FD-B128-AB084BEDA3B2}">
      <dgm:prSet/>
      <dgm:spPr/>
      <dgm:t>
        <a:bodyPr/>
        <a:lstStyle/>
        <a:p>
          <a:pPr algn="ctr"/>
          <a:endParaRPr lang="el-GR" sz="1600"/>
        </a:p>
      </dgm:t>
    </dgm:pt>
    <dgm:pt modelId="{18337767-D325-4234-B076-A91A2197E7A9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1. Καθορισμός λεπτομερειών ταξιδιού</a:t>
          </a:r>
        </a:p>
      </dgm:t>
    </dgm:pt>
    <dgm:pt modelId="{BF52DB0D-E15F-4D95-B563-79F16E1F1CFF}" type="parTrans" cxnId="{A10B5B01-87D2-42C4-BBEC-7AD43250E854}">
      <dgm:prSet/>
      <dgm:spPr/>
      <dgm:t>
        <a:bodyPr/>
        <a:lstStyle/>
        <a:p>
          <a:pPr algn="ctr"/>
          <a:endParaRPr lang="el-GR" sz="1600"/>
        </a:p>
      </dgm:t>
    </dgm:pt>
    <dgm:pt modelId="{28973499-B64C-4EBB-9F95-4CA9D4D05240}" type="sibTrans" cxnId="{A10B5B01-87D2-42C4-BBEC-7AD43250E854}">
      <dgm:prSet/>
      <dgm:spPr/>
      <dgm:t>
        <a:bodyPr/>
        <a:lstStyle/>
        <a:p>
          <a:pPr algn="ctr"/>
          <a:endParaRPr lang="el-GR" sz="1600"/>
        </a:p>
      </dgm:t>
    </dgm:pt>
    <dgm:pt modelId="{B7B7CE1B-5BB3-4BCA-AA86-D0D096A6F8EA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2. Επιλογή δρομολογίων</a:t>
          </a:r>
        </a:p>
      </dgm:t>
    </dgm:pt>
    <dgm:pt modelId="{1E2248FD-E90B-40EA-ACF5-A7BFEB5C980A}" type="parTrans" cxnId="{1B08410B-DFCF-4669-B536-06BAA046BA93}">
      <dgm:prSet/>
      <dgm:spPr/>
      <dgm:t>
        <a:bodyPr/>
        <a:lstStyle/>
        <a:p>
          <a:pPr algn="ctr"/>
          <a:endParaRPr lang="el-GR" sz="1600"/>
        </a:p>
      </dgm:t>
    </dgm:pt>
    <dgm:pt modelId="{808B28A1-4200-4356-B147-9BEDFD6705A5}" type="sibTrans" cxnId="{1B08410B-DFCF-4669-B536-06BAA046BA93}">
      <dgm:prSet/>
      <dgm:spPr/>
      <dgm:t>
        <a:bodyPr/>
        <a:lstStyle/>
        <a:p>
          <a:pPr algn="ctr"/>
          <a:endParaRPr lang="el-GR" sz="1600"/>
        </a:p>
      </dgm:t>
    </dgm:pt>
    <dgm:pt modelId="{8620917E-0E63-4086-8D28-70D5CCC1032F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3. Εισαγωγή στοιχείων κράτησης</a:t>
          </a:r>
        </a:p>
      </dgm:t>
    </dgm:pt>
    <dgm:pt modelId="{2BEB59E4-051E-4B90-9295-F8B81A539FFA}" type="parTrans" cxnId="{5E275350-05CD-47D0-BCA4-F7FB021551DA}">
      <dgm:prSet/>
      <dgm:spPr/>
      <dgm:t>
        <a:bodyPr/>
        <a:lstStyle/>
        <a:p>
          <a:pPr algn="ctr"/>
          <a:endParaRPr lang="el-GR" sz="1600"/>
        </a:p>
      </dgm:t>
    </dgm:pt>
    <dgm:pt modelId="{B2856493-4BD0-462C-8671-5694005F0F23}" type="sibTrans" cxnId="{5E275350-05CD-47D0-BCA4-F7FB021551DA}">
      <dgm:prSet/>
      <dgm:spPr/>
      <dgm:t>
        <a:bodyPr/>
        <a:lstStyle/>
        <a:p>
          <a:pPr algn="ctr"/>
          <a:endParaRPr lang="el-GR" sz="1600"/>
        </a:p>
      </dgm:t>
    </dgm:pt>
    <dgm:pt modelId="{2CC709BA-24AC-4ED5-BF8F-CB4D598AC43C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4. Επιλογή θέσεων</a:t>
          </a:r>
        </a:p>
      </dgm:t>
    </dgm:pt>
    <dgm:pt modelId="{614D5D9B-F777-43FA-95A9-EEF08D4390EE}" type="parTrans" cxnId="{2688E961-9500-48DD-9904-E848AFEBBEA2}">
      <dgm:prSet/>
      <dgm:spPr/>
      <dgm:t>
        <a:bodyPr/>
        <a:lstStyle/>
        <a:p>
          <a:pPr algn="ctr"/>
          <a:endParaRPr lang="el-GR" sz="1600"/>
        </a:p>
      </dgm:t>
    </dgm:pt>
    <dgm:pt modelId="{B91AD3C0-C038-4ECD-B04F-B5EE5CB740A3}" type="sibTrans" cxnId="{2688E961-9500-48DD-9904-E848AFEBBEA2}">
      <dgm:prSet/>
      <dgm:spPr/>
      <dgm:t>
        <a:bodyPr/>
        <a:lstStyle/>
        <a:p>
          <a:pPr algn="ctr"/>
          <a:endParaRPr lang="el-GR" sz="1600"/>
        </a:p>
      </dgm:t>
    </dgm:pt>
    <dgm:pt modelId="{302F7477-4947-4B2D-B87A-8CF89895DDCE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5. Πληρωμή</a:t>
          </a:r>
        </a:p>
      </dgm:t>
    </dgm:pt>
    <dgm:pt modelId="{2AC793D0-826B-4753-9A9B-AB6E9BF8E464}" type="parTrans" cxnId="{67E77054-C1BB-409F-BAB1-3FA47C617931}">
      <dgm:prSet/>
      <dgm:spPr/>
      <dgm:t>
        <a:bodyPr/>
        <a:lstStyle/>
        <a:p>
          <a:pPr algn="ctr"/>
          <a:endParaRPr lang="el-GR" sz="1600"/>
        </a:p>
      </dgm:t>
    </dgm:pt>
    <dgm:pt modelId="{57274FDD-F2DD-4BE8-B9AC-F5D2A8D69CD5}" type="sibTrans" cxnId="{67E77054-C1BB-409F-BAB1-3FA47C617931}">
      <dgm:prSet/>
      <dgm:spPr/>
      <dgm:t>
        <a:bodyPr/>
        <a:lstStyle/>
        <a:p>
          <a:pPr algn="ctr"/>
          <a:endParaRPr lang="el-GR" sz="1600"/>
        </a:p>
      </dgm:t>
    </dgm:pt>
    <dgm:pt modelId="{247D5041-D980-4773-8FDE-9CBD293CC1F2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6. Λήψη εισιτηρίων</a:t>
          </a:r>
        </a:p>
      </dgm:t>
    </dgm:pt>
    <dgm:pt modelId="{9A76EAD6-D663-4DAD-9200-7E6BE19FBDF6}" type="parTrans" cxnId="{B55EDDE7-4381-436D-AE70-9E1B13AE1C0A}">
      <dgm:prSet/>
      <dgm:spPr/>
      <dgm:t>
        <a:bodyPr/>
        <a:lstStyle/>
        <a:p>
          <a:pPr algn="ctr"/>
          <a:endParaRPr lang="el-GR" sz="1600"/>
        </a:p>
      </dgm:t>
    </dgm:pt>
    <dgm:pt modelId="{78F3B9A6-729C-4272-82E9-40F28718D78A}" type="sibTrans" cxnId="{B55EDDE7-4381-436D-AE70-9E1B13AE1C0A}">
      <dgm:prSet/>
      <dgm:spPr/>
      <dgm:t>
        <a:bodyPr/>
        <a:lstStyle/>
        <a:p>
          <a:pPr algn="ctr"/>
          <a:endParaRPr lang="el-GR" sz="1600"/>
        </a:p>
      </dgm:t>
    </dgm:pt>
    <dgm:pt modelId="{02538456-8777-4369-831A-4F4F4BD0CE1A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1.1 Καθορισμός τοποθεσίας</a:t>
          </a:r>
        </a:p>
      </dgm:t>
    </dgm:pt>
    <dgm:pt modelId="{F34660C9-BF77-4C3E-B101-2CD628D280DF}" type="parTrans" cxnId="{3C948D52-BCCF-4F80-A0CB-3B4DDFE393AF}">
      <dgm:prSet/>
      <dgm:spPr/>
      <dgm:t>
        <a:bodyPr/>
        <a:lstStyle/>
        <a:p>
          <a:pPr algn="ctr"/>
          <a:endParaRPr lang="el-GR" sz="1600"/>
        </a:p>
      </dgm:t>
    </dgm:pt>
    <dgm:pt modelId="{6D9C8817-B798-4183-A921-D9C0970D2133}" type="sibTrans" cxnId="{3C948D52-BCCF-4F80-A0CB-3B4DDFE393AF}">
      <dgm:prSet/>
      <dgm:spPr/>
      <dgm:t>
        <a:bodyPr/>
        <a:lstStyle/>
        <a:p>
          <a:pPr algn="ctr"/>
          <a:endParaRPr lang="el-GR" sz="1600"/>
        </a:p>
      </dgm:t>
    </dgm:pt>
    <dgm:pt modelId="{6548BE5C-9232-44A1-9C59-6CA23D783914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1.1.1 Καθορισμός αφετηρίας</a:t>
          </a:r>
        </a:p>
      </dgm:t>
    </dgm:pt>
    <dgm:pt modelId="{CCEA29FE-4CD2-4871-B8CA-190ED348F424}" type="parTrans" cxnId="{D92C4367-3C33-48E1-8B27-CF9DB5BF5343}">
      <dgm:prSet/>
      <dgm:spPr/>
      <dgm:t>
        <a:bodyPr/>
        <a:lstStyle/>
        <a:p>
          <a:pPr algn="ctr"/>
          <a:endParaRPr lang="el-GR" sz="1600"/>
        </a:p>
      </dgm:t>
    </dgm:pt>
    <dgm:pt modelId="{DC3E0A70-A929-496B-A99A-6E09D649D315}" type="sibTrans" cxnId="{D92C4367-3C33-48E1-8B27-CF9DB5BF5343}">
      <dgm:prSet/>
      <dgm:spPr/>
      <dgm:t>
        <a:bodyPr/>
        <a:lstStyle/>
        <a:p>
          <a:pPr algn="ctr"/>
          <a:endParaRPr lang="el-GR" sz="1600"/>
        </a:p>
      </dgm:t>
    </dgm:pt>
    <dgm:pt modelId="{A0883A00-8459-4FDE-8B0F-9F04CA9AF67A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1.1.2 Καθορισμός προορισμού</a:t>
          </a:r>
        </a:p>
      </dgm:t>
    </dgm:pt>
    <dgm:pt modelId="{7BBB450E-71A6-420A-ABC6-BF06FBAE3F45}" type="parTrans" cxnId="{18E08BF1-F748-43F9-8C7B-1BF70D3A44B2}">
      <dgm:prSet/>
      <dgm:spPr/>
      <dgm:t>
        <a:bodyPr/>
        <a:lstStyle/>
        <a:p>
          <a:pPr algn="ctr"/>
          <a:endParaRPr lang="el-GR" sz="1600"/>
        </a:p>
      </dgm:t>
    </dgm:pt>
    <dgm:pt modelId="{6E68B167-93B7-4683-898F-9C2B6EA7B076}" type="sibTrans" cxnId="{18E08BF1-F748-43F9-8C7B-1BF70D3A44B2}">
      <dgm:prSet/>
      <dgm:spPr/>
      <dgm:t>
        <a:bodyPr/>
        <a:lstStyle/>
        <a:p>
          <a:pPr algn="ctr"/>
          <a:endParaRPr lang="el-GR" sz="1600"/>
        </a:p>
      </dgm:t>
    </dgm:pt>
    <dgm:pt modelId="{2597BA3C-2D74-4681-9BE6-1A027A81499C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1.2 Επιλογή απλού</a:t>
          </a:r>
          <a:r>
            <a:rPr lang="en-US" sz="1400"/>
            <a:t> </a:t>
          </a:r>
          <a:r>
            <a:rPr lang="el-GR" sz="1400"/>
            <a:t>ή μετ’ επιστροφής</a:t>
          </a:r>
        </a:p>
      </dgm:t>
    </dgm:pt>
    <dgm:pt modelId="{9FAAA0A4-8849-4BE3-9C98-419B8AC6E501}" type="parTrans" cxnId="{E3EDDF3D-E939-4205-BAA7-46E4FF62FCC7}">
      <dgm:prSet/>
      <dgm:spPr/>
      <dgm:t>
        <a:bodyPr/>
        <a:lstStyle/>
        <a:p>
          <a:pPr algn="ctr"/>
          <a:endParaRPr lang="el-GR" sz="1600"/>
        </a:p>
      </dgm:t>
    </dgm:pt>
    <dgm:pt modelId="{92EF514B-6642-4686-9024-0C2D827628DF}" type="sibTrans" cxnId="{E3EDDF3D-E939-4205-BAA7-46E4FF62FCC7}">
      <dgm:prSet/>
      <dgm:spPr/>
      <dgm:t>
        <a:bodyPr/>
        <a:lstStyle/>
        <a:p>
          <a:pPr algn="ctr"/>
          <a:endParaRPr lang="el-GR" sz="1600"/>
        </a:p>
      </dgm:t>
    </dgm:pt>
    <dgm:pt modelId="{FBA6893F-E674-407F-8346-100B41F2D841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1.3 Καθορισμός ημερομηνίας ταξιδιού</a:t>
          </a:r>
        </a:p>
      </dgm:t>
    </dgm:pt>
    <dgm:pt modelId="{000D3DC3-1E15-47E7-8994-A484DAA73780}" type="parTrans" cxnId="{E909C488-31F6-4125-824F-C24B125A3DB0}">
      <dgm:prSet/>
      <dgm:spPr/>
      <dgm:t>
        <a:bodyPr/>
        <a:lstStyle/>
        <a:p>
          <a:pPr algn="ctr"/>
          <a:endParaRPr lang="el-GR" sz="1600"/>
        </a:p>
      </dgm:t>
    </dgm:pt>
    <dgm:pt modelId="{D661B235-40FD-49B5-BB5A-4304AE6A337C}" type="sibTrans" cxnId="{E909C488-31F6-4125-824F-C24B125A3DB0}">
      <dgm:prSet/>
      <dgm:spPr/>
      <dgm:t>
        <a:bodyPr/>
        <a:lstStyle/>
        <a:p>
          <a:pPr algn="ctr"/>
          <a:endParaRPr lang="el-GR" sz="1600"/>
        </a:p>
      </dgm:t>
    </dgm:pt>
    <dgm:pt modelId="{29D6FD32-D5B2-49B0-9D34-12BC79D8FBCF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1.3.1 Καθορισμός ημερομηνίας αναχώρησης</a:t>
          </a:r>
        </a:p>
      </dgm:t>
    </dgm:pt>
    <dgm:pt modelId="{5D160242-F019-4FF0-9268-1C1C9E910C76}" type="parTrans" cxnId="{3B911680-6CBA-412C-8BD4-80085BA7763E}">
      <dgm:prSet/>
      <dgm:spPr/>
      <dgm:t>
        <a:bodyPr/>
        <a:lstStyle/>
        <a:p>
          <a:pPr algn="ctr"/>
          <a:endParaRPr lang="el-GR" sz="1600"/>
        </a:p>
      </dgm:t>
    </dgm:pt>
    <dgm:pt modelId="{4C10BE3B-142F-4002-9763-8FC4811E05CE}" type="sibTrans" cxnId="{3B911680-6CBA-412C-8BD4-80085BA7763E}">
      <dgm:prSet/>
      <dgm:spPr/>
      <dgm:t>
        <a:bodyPr/>
        <a:lstStyle/>
        <a:p>
          <a:pPr algn="ctr"/>
          <a:endParaRPr lang="el-GR" sz="1600"/>
        </a:p>
      </dgm:t>
    </dgm:pt>
    <dgm:pt modelId="{43BF7C69-21E4-4670-B522-E82194D9BF71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1.3.2 Καθορισμός ημερομηνίας επιστροφής</a:t>
          </a:r>
        </a:p>
      </dgm:t>
    </dgm:pt>
    <dgm:pt modelId="{974C759E-08EB-4E97-82D0-C46DE95302AB}" type="parTrans" cxnId="{5FCEFB85-9AC2-444C-AD82-DF6E1C32C73A}">
      <dgm:prSet/>
      <dgm:spPr/>
      <dgm:t>
        <a:bodyPr/>
        <a:lstStyle/>
        <a:p>
          <a:pPr algn="ctr"/>
          <a:endParaRPr lang="el-GR" sz="1600"/>
        </a:p>
      </dgm:t>
    </dgm:pt>
    <dgm:pt modelId="{B79B1D6F-4297-4F04-9470-2CDDF0574BE6}" type="sibTrans" cxnId="{5FCEFB85-9AC2-444C-AD82-DF6E1C32C73A}">
      <dgm:prSet/>
      <dgm:spPr/>
      <dgm:t>
        <a:bodyPr/>
        <a:lstStyle/>
        <a:p>
          <a:pPr algn="ctr"/>
          <a:endParaRPr lang="el-GR" sz="1600"/>
        </a:p>
      </dgm:t>
    </dgm:pt>
    <dgm:pt modelId="{D383B5E6-E641-4979-A4AA-D078645C51AF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1.4 Καθορισμός πλήθους επιβατών</a:t>
          </a:r>
        </a:p>
      </dgm:t>
    </dgm:pt>
    <dgm:pt modelId="{1F0B338C-DDB3-4D00-8BE7-0CAB69F129FC}" type="parTrans" cxnId="{579D9CFC-1845-489D-BFEF-7F8D8735D49D}">
      <dgm:prSet/>
      <dgm:spPr/>
      <dgm:t>
        <a:bodyPr/>
        <a:lstStyle/>
        <a:p>
          <a:pPr algn="ctr"/>
          <a:endParaRPr lang="el-GR" sz="1600"/>
        </a:p>
      </dgm:t>
    </dgm:pt>
    <dgm:pt modelId="{19388243-9A92-41CD-9C38-F0F2290EDC3F}" type="sibTrans" cxnId="{579D9CFC-1845-489D-BFEF-7F8D8735D49D}">
      <dgm:prSet/>
      <dgm:spPr/>
      <dgm:t>
        <a:bodyPr/>
        <a:lstStyle/>
        <a:p>
          <a:pPr algn="ctr"/>
          <a:endParaRPr lang="el-GR" sz="1600"/>
        </a:p>
      </dgm:t>
    </dgm:pt>
    <dgm:pt modelId="{3E412BFD-09C0-498D-A758-1B5D991A3BE9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2.1 Επιλογή δρομολογίου αναχώρησης</a:t>
          </a:r>
        </a:p>
      </dgm:t>
    </dgm:pt>
    <dgm:pt modelId="{99525848-4DE2-4B5C-A0BE-27E250E61CE8}" type="parTrans" cxnId="{1547404C-1BD6-4149-80BB-3218AAA74D10}">
      <dgm:prSet/>
      <dgm:spPr/>
      <dgm:t>
        <a:bodyPr/>
        <a:lstStyle/>
        <a:p>
          <a:pPr algn="ctr"/>
          <a:endParaRPr lang="el-GR" sz="1600"/>
        </a:p>
      </dgm:t>
    </dgm:pt>
    <dgm:pt modelId="{BD400D02-7563-4D00-BECA-54E53152CD8B}" type="sibTrans" cxnId="{1547404C-1BD6-4149-80BB-3218AAA74D10}">
      <dgm:prSet/>
      <dgm:spPr/>
      <dgm:t>
        <a:bodyPr/>
        <a:lstStyle/>
        <a:p>
          <a:pPr algn="ctr"/>
          <a:endParaRPr lang="el-GR" sz="1600"/>
        </a:p>
      </dgm:t>
    </dgm:pt>
    <dgm:pt modelId="{54DB704D-347B-41D8-BCC0-432E45D47B61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2.2 Επιλογή δρομολογίου επιστροφής</a:t>
          </a:r>
        </a:p>
      </dgm:t>
    </dgm:pt>
    <dgm:pt modelId="{9C85A28C-00B8-4D82-AB7F-ADDF3136EF22}" type="parTrans" cxnId="{CA2A493D-0344-4D55-A0F9-D28E4A043482}">
      <dgm:prSet/>
      <dgm:spPr/>
      <dgm:t>
        <a:bodyPr/>
        <a:lstStyle/>
        <a:p>
          <a:pPr algn="ctr"/>
          <a:endParaRPr lang="el-GR" sz="1600"/>
        </a:p>
      </dgm:t>
    </dgm:pt>
    <dgm:pt modelId="{4AD12FE6-FD75-4818-8E47-83A8136EC8D8}" type="sibTrans" cxnId="{CA2A493D-0344-4D55-A0F9-D28E4A043482}">
      <dgm:prSet/>
      <dgm:spPr/>
      <dgm:t>
        <a:bodyPr/>
        <a:lstStyle/>
        <a:p>
          <a:pPr algn="ctr"/>
          <a:endParaRPr lang="el-GR" sz="1600"/>
        </a:p>
      </dgm:t>
    </dgm:pt>
    <dgm:pt modelId="{73C828C9-8E9B-4827-98F2-05FE783EDCE1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3.1 Εισαγωγή στοιχείων επικοινωνίας</a:t>
          </a:r>
        </a:p>
      </dgm:t>
    </dgm:pt>
    <dgm:pt modelId="{AD7E3F72-C3A9-45BA-A9A9-5C417AD3837E}" type="parTrans" cxnId="{9DE0AC09-04BB-4DC5-8800-45AD6ACA522A}">
      <dgm:prSet/>
      <dgm:spPr/>
      <dgm:t>
        <a:bodyPr/>
        <a:lstStyle/>
        <a:p>
          <a:pPr algn="ctr"/>
          <a:endParaRPr lang="el-GR" sz="1600"/>
        </a:p>
      </dgm:t>
    </dgm:pt>
    <dgm:pt modelId="{2036906F-4CD5-43B7-AA2B-4F1E6B0EFAF7}" type="sibTrans" cxnId="{9DE0AC09-04BB-4DC5-8800-45AD6ACA522A}">
      <dgm:prSet/>
      <dgm:spPr/>
      <dgm:t>
        <a:bodyPr/>
        <a:lstStyle/>
        <a:p>
          <a:pPr algn="ctr"/>
          <a:endParaRPr lang="el-GR" sz="1600"/>
        </a:p>
      </dgm:t>
    </dgm:pt>
    <dgm:pt modelId="{37B6DDE6-F9C7-46C2-A501-9F647F9ECC1C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3.2 Εισαγωγή στοιχείων επιβάτη</a:t>
          </a:r>
        </a:p>
      </dgm:t>
    </dgm:pt>
    <dgm:pt modelId="{2EE899A3-3EB7-466C-8E4A-8AD2F1EBFEEE}" type="parTrans" cxnId="{FFEF1B4A-CCE8-4FA4-9F7B-EB95FF393007}">
      <dgm:prSet/>
      <dgm:spPr/>
      <dgm:t>
        <a:bodyPr/>
        <a:lstStyle/>
        <a:p>
          <a:pPr algn="ctr"/>
          <a:endParaRPr lang="el-GR" sz="1600"/>
        </a:p>
      </dgm:t>
    </dgm:pt>
    <dgm:pt modelId="{53D6094B-F809-49EE-BF59-D8DB1AC784EF}" type="sibTrans" cxnId="{FFEF1B4A-CCE8-4FA4-9F7B-EB95FF393007}">
      <dgm:prSet/>
      <dgm:spPr/>
      <dgm:t>
        <a:bodyPr/>
        <a:lstStyle/>
        <a:p>
          <a:pPr algn="ctr"/>
          <a:endParaRPr lang="el-GR" sz="1600"/>
        </a:p>
      </dgm:t>
    </dgm:pt>
    <dgm:pt modelId="{467F839E-F7A3-44FB-BB59-99BE79EBB3F4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3.3 Επιλογή κατηγορίας εισιτηρίου</a:t>
          </a:r>
        </a:p>
      </dgm:t>
    </dgm:pt>
    <dgm:pt modelId="{5967EAD9-C882-4F8E-B7EB-A29C1583D6A8}" type="parTrans" cxnId="{BDB76C39-6DC1-4EBB-8950-FFAEE63D6A8A}">
      <dgm:prSet/>
      <dgm:spPr/>
      <dgm:t>
        <a:bodyPr/>
        <a:lstStyle/>
        <a:p>
          <a:pPr algn="ctr"/>
          <a:endParaRPr lang="el-GR" sz="1600"/>
        </a:p>
      </dgm:t>
    </dgm:pt>
    <dgm:pt modelId="{797464BD-A740-4417-AE5C-BB635AA82488}" type="sibTrans" cxnId="{BDB76C39-6DC1-4EBB-8950-FFAEE63D6A8A}">
      <dgm:prSet/>
      <dgm:spPr/>
      <dgm:t>
        <a:bodyPr/>
        <a:lstStyle/>
        <a:p>
          <a:pPr algn="ctr"/>
          <a:endParaRPr lang="el-GR" sz="1600"/>
        </a:p>
      </dgm:t>
    </dgm:pt>
    <dgm:pt modelId="{40FCAD17-13C1-4673-BB79-FA8CE35B2CA4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4.1 Επιλογή κλάσης</a:t>
          </a:r>
        </a:p>
      </dgm:t>
    </dgm:pt>
    <dgm:pt modelId="{7186AD4D-CAB5-4A8F-9C55-10A6D836037E}" type="parTrans" cxnId="{E30B9A2E-6F7C-41DC-BB4C-119E8DAE5442}">
      <dgm:prSet/>
      <dgm:spPr/>
      <dgm:t>
        <a:bodyPr/>
        <a:lstStyle/>
        <a:p>
          <a:pPr algn="ctr"/>
          <a:endParaRPr lang="el-GR" sz="1600"/>
        </a:p>
      </dgm:t>
    </dgm:pt>
    <dgm:pt modelId="{14108E11-5582-4680-9161-CCC86C8A6718}" type="sibTrans" cxnId="{E30B9A2E-6F7C-41DC-BB4C-119E8DAE5442}">
      <dgm:prSet/>
      <dgm:spPr/>
      <dgm:t>
        <a:bodyPr/>
        <a:lstStyle/>
        <a:p>
          <a:pPr algn="ctr"/>
          <a:endParaRPr lang="el-GR" sz="1600"/>
        </a:p>
      </dgm:t>
    </dgm:pt>
    <dgm:pt modelId="{DA2BFDF3-4D98-49AB-969B-D39E283AD7C2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4.2 Επιλογή θέσης</a:t>
          </a:r>
        </a:p>
      </dgm:t>
    </dgm:pt>
    <dgm:pt modelId="{0D308ED8-1D7E-4BDB-BA6B-C82B06B58FB5}" type="parTrans" cxnId="{FFAB6B3E-5396-4A10-9FF2-CF2EE5975F44}">
      <dgm:prSet/>
      <dgm:spPr/>
      <dgm:t>
        <a:bodyPr/>
        <a:lstStyle/>
        <a:p>
          <a:pPr algn="ctr"/>
          <a:endParaRPr lang="el-GR" sz="1600"/>
        </a:p>
      </dgm:t>
    </dgm:pt>
    <dgm:pt modelId="{71C1575F-18A3-48EB-9841-369672CC228F}" type="sibTrans" cxnId="{FFAB6B3E-5396-4A10-9FF2-CF2EE5975F44}">
      <dgm:prSet/>
      <dgm:spPr/>
      <dgm:t>
        <a:bodyPr/>
        <a:lstStyle/>
        <a:p>
          <a:pPr algn="ctr"/>
          <a:endParaRPr lang="el-GR" sz="1600"/>
        </a:p>
      </dgm:t>
    </dgm:pt>
    <dgm:pt modelId="{ED8CB760-2543-44A5-BE99-D7F8C71ED9F2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5.1 Εισαγωγή στοιχείων πληρωμής</a:t>
          </a:r>
        </a:p>
      </dgm:t>
    </dgm:pt>
    <dgm:pt modelId="{71AE3D5B-50EE-4D81-B058-8713B4AFF261}" type="parTrans" cxnId="{A479A578-F561-4E0B-9C94-4D391DD48487}">
      <dgm:prSet/>
      <dgm:spPr/>
      <dgm:t>
        <a:bodyPr/>
        <a:lstStyle/>
        <a:p>
          <a:pPr algn="ctr"/>
          <a:endParaRPr lang="el-GR" sz="1600"/>
        </a:p>
      </dgm:t>
    </dgm:pt>
    <dgm:pt modelId="{0EC2D7FB-49DF-4805-967A-AF63AF6FE3EC}" type="sibTrans" cxnId="{A479A578-F561-4E0B-9C94-4D391DD48487}">
      <dgm:prSet/>
      <dgm:spPr/>
      <dgm:t>
        <a:bodyPr/>
        <a:lstStyle/>
        <a:p>
          <a:pPr algn="ctr"/>
          <a:endParaRPr lang="el-GR" sz="1600"/>
        </a:p>
      </dgm:t>
    </dgm:pt>
    <dgm:pt modelId="{EB6404DA-5797-4163-B90B-805C9A2F9A7F}">
      <dgm:prSet phldrT="[Text]" custT="1"/>
      <dgm:spPr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l-GR" sz="1400"/>
            <a:t>5.2 Εκτέλεση πληρωμής</a:t>
          </a:r>
        </a:p>
      </dgm:t>
    </dgm:pt>
    <dgm:pt modelId="{A9E7E573-9D98-4693-B0F6-30DA1D25AF50}" type="parTrans" cxnId="{85FA9080-B516-4BCC-8633-EE4DB7487AD0}">
      <dgm:prSet/>
      <dgm:spPr/>
      <dgm:t>
        <a:bodyPr/>
        <a:lstStyle/>
        <a:p>
          <a:pPr algn="ctr"/>
          <a:endParaRPr lang="el-GR" sz="1600"/>
        </a:p>
      </dgm:t>
    </dgm:pt>
    <dgm:pt modelId="{4A4AE85B-DF49-485D-BBFA-F45553EF7877}" type="sibTrans" cxnId="{85FA9080-B516-4BCC-8633-EE4DB7487AD0}">
      <dgm:prSet/>
      <dgm:spPr/>
      <dgm:t>
        <a:bodyPr/>
        <a:lstStyle/>
        <a:p>
          <a:pPr algn="ctr"/>
          <a:endParaRPr lang="el-GR" sz="1600"/>
        </a:p>
      </dgm:t>
    </dgm:pt>
    <dgm:pt modelId="{C3CC7AAC-2395-4E22-B398-1098E9364A4E}" type="pres">
      <dgm:prSet presAssocID="{06CACB62-C566-4956-B63C-EED68CB784D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562BC37-FDD3-4D0E-B449-1BF7905E234C}" type="pres">
      <dgm:prSet presAssocID="{AC3164E1-AF32-46AD-8DD3-353DA1B303DD}" presName="hierRoot1" presStyleCnt="0">
        <dgm:presLayoutVars>
          <dgm:hierBranch val="init"/>
        </dgm:presLayoutVars>
      </dgm:prSet>
      <dgm:spPr/>
    </dgm:pt>
    <dgm:pt modelId="{A52CB171-10F3-4F81-BAD4-A10D0040AA40}" type="pres">
      <dgm:prSet presAssocID="{AC3164E1-AF32-46AD-8DD3-353DA1B303DD}" presName="rootComposite1" presStyleCnt="0"/>
      <dgm:spPr/>
    </dgm:pt>
    <dgm:pt modelId="{6BD4AA1D-921A-4D28-99AC-287BE35AAB58}" type="pres">
      <dgm:prSet presAssocID="{AC3164E1-AF32-46AD-8DD3-353DA1B303DD}" presName="rootText1" presStyleLbl="node0" presStyleIdx="0" presStyleCnt="1">
        <dgm:presLayoutVars>
          <dgm:chPref val="3"/>
        </dgm:presLayoutVars>
      </dgm:prSet>
      <dgm:spPr>
        <a:prstGeom prst="roundRect">
          <a:avLst/>
        </a:prstGeom>
      </dgm:spPr>
    </dgm:pt>
    <dgm:pt modelId="{FCB779D2-8E3D-4697-9C27-9DD99CA6AF45}" type="pres">
      <dgm:prSet presAssocID="{AC3164E1-AF32-46AD-8DD3-353DA1B303DD}" presName="rootConnector1" presStyleLbl="node1" presStyleIdx="0" presStyleCnt="0"/>
      <dgm:spPr/>
    </dgm:pt>
    <dgm:pt modelId="{217AFD5C-3DDE-4A5A-8C4E-DEE7E26FE3EB}" type="pres">
      <dgm:prSet presAssocID="{AC3164E1-AF32-46AD-8DD3-353DA1B303DD}" presName="hierChild2" presStyleCnt="0"/>
      <dgm:spPr/>
    </dgm:pt>
    <dgm:pt modelId="{E5E13370-CBCB-4F88-AE19-39EDC2803381}" type="pres">
      <dgm:prSet presAssocID="{BF52DB0D-E15F-4D95-B563-79F16E1F1CFF}" presName="Name37" presStyleLbl="parChTrans1D2" presStyleIdx="0" presStyleCnt="6"/>
      <dgm:spPr/>
    </dgm:pt>
    <dgm:pt modelId="{194CF644-D276-4F59-9414-3785641E502F}" type="pres">
      <dgm:prSet presAssocID="{18337767-D325-4234-B076-A91A2197E7A9}" presName="hierRoot2" presStyleCnt="0">
        <dgm:presLayoutVars>
          <dgm:hierBranch val="init"/>
        </dgm:presLayoutVars>
      </dgm:prSet>
      <dgm:spPr/>
    </dgm:pt>
    <dgm:pt modelId="{A68A7EDF-CA8C-4C8D-AAF8-6169F8F64A7E}" type="pres">
      <dgm:prSet presAssocID="{18337767-D325-4234-B076-A91A2197E7A9}" presName="rootComposite" presStyleCnt="0"/>
      <dgm:spPr/>
    </dgm:pt>
    <dgm:pt modelId="{F8D3B7C0-378D-4D42-B4AC-FB681D6A6AD5}" type="pres">
      <dgm:prSet presAssocID="{18337767-D325-4234-B076-A91A2197E7A9}" presName="rootText" presStyleLbl="node2" presStyleIdx="0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24E182D0-1868-4E19-BA18-0A6679C5E036}" type="pres">
      <dgm:prSet presAssocID="{18337767-D325-4234-B076-A91A2197E7A9}" presName="rootConnector" presStyleLbl="node2" presStyleIdx="0" presStyleCnt="6"/>
      <dgm:spPr/>
    </dgm:pt>
    <dgm:pt modelId="{8312155D-F30F-4D43-8A6D-D4AA54EBB7EA}" type="pres">
      <dgm:prSet presAssocID="{18337767-D325-4234-B076-A91A2197E7A9}" presName="hierChild4" presStyleCnt="0"/>
      <dgm:spPr/>
    </dgm:pt>
    <dgm:pt modelId="{42D48258-6DE5-4EF6-843C-6710E4DFB725}" type="pres">
      <dgm:prSet presAssocID="{F34660C9-BF77-4C3E-B101-2CD628D280DF}" presName="Name37" presStyleLbl="parChTrans1D3" presStyleIdx="0" presStyleCnt="13"/>
      <dgm:spPr/>
    </dgm:pt>
    <dgm:pt modelId="{F5EF0EE7-DC00-4A0E-9D1F-8EA3058C4824}" type="pres">
      <dgm:prSet presAssocID="{02538456-8777-4369-831A-4F4F4BD0CE1A}" presName="hierRoot2" presStyleCnt="0">
        <dgm:presLayoutVars>
          <dgm:hierBranch/>
        </dgm:presLayoutVars>
      </dgm:prSet>
      <dgm:spPr/>
    </dgm:pt>
    <dgm:pt modelId="{3519586F-725C-4257-B592-4F8692584B7A}" type="pres">
      <dgm:prSet presAssocID="{02538456-8777-4369-831A-4F4F4BD0CE1A}" presName="rootComposite" presStyleCnt="0"/>
      <dgm:spPr/>
    </dgm:pt>
    <dgm:pt modelId="{B868EB55-931C-4CD1-9CD2-DE72D0BD5314}" type="pres">
      <dgm:prSet presAssocID="{02538456-8777-4369-831A-4F4F4BD0CE1A}" presName="rootText" presStyleLbl="node3" presStyleIdx="0" presStyleCnt="13">
        <dgm:presLayoutVars>
          <dgm:chPref val="3"/>
        </dgm:presLayoutVars>
      </dgm:prSet>
      <dgm:spPr>
        <a:prstGeom prst="roundRect">
          <a:avLst/>
        </a:prstGeom>
      </dgm:spPr>
    </dgm:pt>
    <dgm:pt modelId="{A5D057A5-33F7-4024-8CDE-343C1B274855}" type="pres">
      <dgm:prSet presAssocID="{02538456-8777-4369-831A-4F4F4BD0CE1A}" presName="rootConnector" presStyleLbl="node3" presStyleIdx="0" presStyleCnt="13"/>
      <dgm:spPr/>
    </dgm:pt>
    <dgm:pt modelId="{006AC522-FF77-42B0-A9D4-302DFD8C97D8}" type="pres">
      <dgm:prSet presAssocID="{02538456-8777-4369-831A-4F4F4BD0CE1A}" presName="hierChild4" presStyleCnt="0"/>
      <dgm:spPr/>
    </dgm:pt>
    <dgm:pt modelId="{CBD2C2B6-2D97-4A06-B62B-129767E06925}" type="pres">
      <dgm:prSet presAssocID="{CCEA29FE-4CD2-4871-B8CA-190ED348F424}" presName="Name35" presStyleLbl="parChTrans1D4" presStyleIdx="0" presStyleCnt="4"/>
      <dgm:spPr/>
    </dgm:pt>
    <dgm:pt modelId="{287B99A5-E365-4A6A-9543-93EDC973D013}" type="pres">
      <dgm:prSet presAssocID="{6548BE5C-9232-44A1-9C59-6CA23D783914}" presName="hierRoot2" presStyleCnt="0">
        <dgm:presLayoutVars>
          <dgm:hierBranch val="init"/>
        </dgm:presLayoutVars>
      </dgm:prSet>
      <dgm:spPr/>
    </dgm:pt>
    <dgm:pt modelId="{AF382CCE-9A42-43B6-9134-AECEABD7ADFE}" type="pres">
      <dgm:prSet presAssocID="{6548BE5C-9232-44A1-9C59-6CA23D783914}" presName="rootComposite" presStyleCnt="0"/>
      <dgm:spPr/>
    </dgm:pt>
    <dgm:pt modelId="{D139B566-DA06-4C39-9713-8F5DD02C6F1A}" type="pres">
      <dgm:prSet presAssocID="{6548BE5C-9232-44A1-9C59-6CA23D783914}" presName="rootText" presStyleLbl="node4" presStyleIdx="0" presStyleCnt="4" custLinFactNeighborY="50356">
        <dgm:presLayoutVars>
          <dgm:chPref val="3"/>
        </dgm:presLayoutVars>
      </dgm:prSet>
      <dgm:spPr>
        <a:prstGeom prst="roundRect">
          <a:avLst/>
        </a:prstGeom>
      </dgm:spPr>
    </dgm:pt>
    <dgm:pt modelId="{BBCAC22E-84E3-468D-BE4D-7D664029DA06}" type="pres">
      <dgm:prSet presAssocID="{6548BE5C-9232-44A1-9C59-6CA23D783914}" presName="rootConnector" presStyleLbl="node4" presStyleIdx="0" presStyleCnt="4"/>
      <dgm:spPr/>
    </dgm:pt>
    <dgm:pt modelId="{E4BA146E-1F35-40E5-88F0-5E867AE186B0}" type="pres">
      <dgm:prSet presAssocID="{6548BE5C-9232-44A1-9C59-6CA23D783914}" presName="hierChild4" presStyleCnt="0"/>
      <dgm:spPr/>
    </dgm:pt>
    <dgm:pt modelId="{18BB8357-D6EF-4367-87AD-77EB24CC2111}" type="pres">
      <dgm:prSet presAssocID="{6548BE5C-9232-44A1-9C59-6CA23D783914}" presName="hierChild5" presStyleCnt="0"/>
      <dgm:spPr/>
    </dgm:pt>
    <dgm:pt modelId="{8C6AB776-DB67-4C7E-9424-19AAA6C230B1}" type="pres">
      <dgm:prSet presAssocID="{7BBB450E-71A6-420A-ABC6-BF06FBAE3F45}" presName="Name35" presStyleLbl="parChTrans1D4" presStyleIdx="1" presStyleCnt="4"/>
      <dgm:spPr/>
    </dgm:pt>
    <dgm:pt modelId="{4F051723-88AE-4A02-A306-A1F1F4F7CB9D}" type="pres">
      <dgm:prSet presAssocID="{A0883A00-8459-4FDE-8B0F-9F04CA9AF67A}" presName="hierRoot2" presStyleCnt="0">
        <dgm:presLayoutVars>
          <dgm:hierBranch val="init"/>
        </dgm:presLayoutVars>
      </dgm:prSet>
      <dgm:spPr/>
    </dgm:pt>
    <dgm:pt modelId="{8D48107C-5E97-4572-8556-77457B59EA78}" type="pres">
      <dgm:prSet presAssocID="{A0883A00-8459-4FDE-8B0F-9F04CA9AF67A}" presName="rootComposite" presStyleCnt="0"/>
      <dgm:spPr/>
    </dgm:pt>
    <dgm:pt modelId="{3D4C9567-BD05-4578-8210-46154CE42302}" type="pres">
      <dgm:prSet presAssocID="{A0883A00-8459-4FDE-8B0F-9F04CA9AF67A}" presName="rootText" presStyleLbl="node4" presStyleIdx="1" presStyleCnt="4" custLinFactNeighborY="50356">
        <dgm:presLayoutVars>
          <dgm:chPref val="3"/>
        </dgm:presLayoutVars>
      </dgm:prSet>
      <dgm:spPr>
        <a:prstGeom prst="roundRect">
          <a:avLst/>
        </a:prstGeom>
      </dgm:spPr>
    </dgm:pt>
    <dgm:pt modelId="{6EF0AE15-7BA1-4B6D-9A23-390F699071F8}" type="pres">
      <dgm:prSet presAssocID="{A0883A00-8459-4FDE-8B0F-9F04CA9AF67A}" presName="rootConnector" presStyleLbl="node4" presStyleIdx="1" presStyleCnt="4"/>
      <dgm:spPr/>
    </dgm:pt>
    <dgm:pt modelId="{26E3E18B-67BB-4FEF-B572-AF7A8826661A}" type="pres">
      <dgm:prSet presAssocID="{A0883A00-8459-4FDE-8B0F-9F04CA9AF67A}" presName="hierChild4" presStyleCnt="0"/>
      <dgm:spPr/>
    </dgm:pt>
    <dgm:pt modelId="{B1D649D5-A633-43A6-A230-C2BDC9BF6203}" type="pres">
      <dgm:prSet presAssocID="{A0883A00-8459-4FDE-8B0F-9F04CA9AF67A}" presName="hierChild5" presStyleCnt="0"/>
      <dgm:spPr/>
    </dgm:pt>
    <dgm:pt modelId="{8EE178C1-0C87-4B93-BCBC-859D0E584CCB}" type="pres">
      <dgm:prSet presAssocID="{02538456-8777-4369-831A-4F4F4BD0CE1A}" presName="hierChild5" presStyleCnt="0"/>
      <dgm:spPr/>
    </dgm:pt>
    <dgm:pt modelId="{82D43479-EDE0-4473-A36F-EDC2A164BB6F}" type="pres">
      <dgm:prSet presAssocID="{9FAAA0A4-8849-4BE3-9C98-419B8AC6E501}" presName="Name37" presStyleLbl="parChTrans1D3" presStyleIdx="1" presStyleCnt="13"/>
      <dgm:spPr/>
    </dgm:pt>
    <dgm:pt modelId="{AB0CB193-E0B6-4C8E-A3C0-38922CFB97FD}" type="pres">
      <dgm:prSet presAssocID="{2597BA3C-2D74-4681-9BE6-1A027A81499C}" presName="hierRoot2" presStyleCnt="0">
        <dgm:presLayoutVars>
          <dgm:hierBranch val="init"/>
        </dgm:presLayoutVars>
      </dgm:prSet>
      <dgm:spPr/>
    </dgm:pt>
    <dgm:pt modelId="{8B083640-0E73-4A74-BDEF-9144B56BA526}" type="pres">
      <dgm:prSet presAssocID="{2597BA3C-2D74-4681-9BE6-1A027A81499C}" presName="rootComposite" presStyleCnt="0"/>
      <dgm:spPr/>
    </dgm:pt>
    <dgm:pt modelId="{BCE8BE49-D96A-4CAE-9F72-9165AC2AE0EC}" type="pres">
      <dgm:prSet presAssocID="{2597BA3C-2D74-4681-9BE6-1A027A81499C}" presName="rootText" presStyleLbl="node3" presStyleIdx="1" presStyleCnt="13">
        <dgm:presLayoutVars>
          <dgm:chPref val="3"/>
        </dgm:presLayoutVars>
      </dgm:prSet>
      <dgm:spPr>
        <a:prstGeom prst="roundRect">
          <a:avLst/>
        </a:prstGeom>
      </dgm:spPr>
    </dgm:pt>
    <dgm:pt modelId="{0FD6A89C-9EED-4B06-BC1E-D4B74837F7CA}" type="pres">
      <dgm:prSet presAssocID="{2597BA3C-2D74-4681-9BE6-1A027A81499C}" presName="rootConnector" presStyleLbl="node3" presStyleIdx="1" presStyleCnt="13"/>
      <dgm:spPr/>
    </dgm:pt>
    <dgm:pt modelId="{18219342-5D3A-425D-B8AF-4BE829A6AB18}" type="pres">
      <dgm:prSet presAssocID="{2597BA3C-2D74-4681-9BE6-1A027A81499C}" presName="hierChild4" presStyleCnt="0"/>
      <dgm:spPr/>
    </dgm:pt>
    <dgm:pt modelId="{BD62360B-0235-4174-BFE5-CF18E6A3E5CF}" type="pres">
      <dgm:prSet presAssocID="{2597BA3C-2D74-4681-9BE6-1A027A81499C}" presName="hierChild5" presStyleCnt="0"/>
      <dgm:spPr/>
    </dgm:pt>
    <dgm:pt modelId="{1012A90A-26A9-4C04-A241-18667145373A}" type="pres">
      <dgm:prSet presAssocID="{000D3DC3-1E15-47E7-8994-A484DAA73780}" presName="Name37" presStyleLbl="parChTrans1D3" presStyleIdx="2" presStyleCnt="13"/>
      <dgm:spPr/>
    </dgm:pt>
    <dgm:pt modelId="{F0AB2B2B-75F3-4F24-8C49-A691D0009517}" type="pres">
      <dgm:prSet presAssocID="{FBA6893F-E674-407F-8346-100B41F2D841}" presName="hierRoot2" presStyleCnt="0">
        <dgm:presLayoutVars>
          <dgm:hierBranch/>
        </dgm:presLayoutVars>
      </dgm:prSet>
      <dgm:spPr/>
    </dgm:pt>
    <dgm:pt modelId="{349BB9C8-0D9C-4915-B39B-45B70B4E6AC3}" type="pres">
      <dgm:prSet presAssocID="{FBA6893F-E674-407F-8346-100B41F2D841}" presName="rootComposite" presStyleCnt="0"/>
      <dgm:spPr/>
    </dgm:pt>
    <dgm:pt modelId="{67BC80DC-C289-4DF6-A9C8-7559B074D894}" type="pres">
      <dgm:prSet presAssocID="{FBA6893F-E674-407F-8346-100B41F2D841}" presName="rootText" presStyleLbl="node3" presStyleIdx="2" presStyleCnt="13">
        <dgm:presLayoutVars>
          <dgm:chPref val="3"/>
        </dgm:presLayoutVars>
      </dgm:prSet>
      <dgm:spPr>
        <a:prstGeom prst="roundRect">
          <a:avLst/>
        </a:prstGeom>
      </dgm:spPr>
    </dgm:pt>
    <dgm:pt modelId="{0F510BDB-6580-40CC-9F72-B7433E64F2FB}" type="pres">
      <dgm:prSet presAssocID="{FBA6893F-E674-407F-8346-100B41F2D841}" presName="rootConnector" presStyleLbl="node3" presStyleIdx="2" presStyleCnt="13"/>
      <dgm:spPr/>
    </dgm:pt>
    <dgm:pt modelId="{B1A019BE-F284-4B36-BC57-77843F2CD964}" type="pres">
      <dgm:prSet presAssocID="{FBA6893F-E674-407F-8346-100B41F2D841}" presName="hierChild4" presStyleCnt="0"/>
      <dgm:spPr/>
    </dgm:pt>
    <dgm:pt modelId="{4A31F309-0DC5-43BC-AC24-9418BCC4FACA}" type="pres">
      <dgm:prSet presAssocID="{5D160242-F019-4FF0-9268-1C1C9E910C76}" presName="Name35" presStyleLbl="parChTrans1D4" presStyleIdx="2" presStyleCnt="4"/>
      <dgm:spPr/>
    </dgm:pt>
    <dgm:pt modelId="{5F126B0E-C579-4870-BBFD-A5B1B90076E4}" type="pres">
      <dgm:prSet presAssocID="{29D6FD32-D5B2-49B0-9D34-12BC79D8FBCF}" presName="hierRoot2" presStyleCnt="0">
        <dgm:presLayoutVars>
          <dgm:hierBranch val="init"/>
        </dgm:presLayoutVars>
      </dgm:prSet>
      <dgm:spPr/>
    </dgm:pt>
    <dgm:pt modelId="{DF968394-11AA-434F-85E4-85C216C37065}" type="pres">
      <dgm:prSet presAssocID="{29D6FD32-D5B2-49B0-9D34-12BC79D8FBCF}" presName="rootComposite" presStyleCnt="0"/>
      <dgm:spPr/>
    </dgm:pt>
    <dgm:pt modelId="{3B237ED7-2C63-43B7-9790-F8160E0AAD23}" type="pres">
      <dgm:prSet presAssocID="{29D6FD32-D5B2-49B0-9D34-12BC79D8FBCF}" presName="rootText" presStyleLbl="node4" presStyleIdx="2" presStyleCnt="4" custLinFactNeighborY="51821">
        <dgm:presLayoutVars>
          <dgm:chPref val="3"/>
        </dgm:presLayoutVars>
      </dgm:prSet>
      <dgm:spPr>
        <a:prstGeom prst="roundRect">
          <a:avLst/>
        </a:prstGeom>
      </dgm:spPr>
    </dgm:pt>
    <dgm:pt modelId="{97329393-FC9D-4475-8049-A345AA367B7E}" type="pres">
      <dgm:prSet presAssocID="{29D6FD32-D5B2-49B0-9D34-12BC79D8FBCF}" presName="rootConnector" presStyleLbl="node4" presStyleIdx="2" presStyleCnt="4"/>
      <dgm:spPr/>
    </dgm:pt>
    <dgm:pt modelId="{2B6BE47B-7D00-4ECA-89F9-C585EA4E7A97}" type="pres">
      <dgm:prSet presAssocID="{29D6FD32-D5B2-49B0-9D34-12BC79D8FBCF}" presName="hierChild4" presStyleCnt="0"/>
      <dgm:spPr/>
    </dgm:pt>
    <dgm:pt modelId="{D15DCBF7-F38C-49CD-A1B8-04DE19FF4F01}" type="pres">
      <dgm:prSet presAssocID="{29D6FD32-D5B2-49B0-9D34-12BC79D8FBCF}" presName="hierChild5" presStyleCnt="0"/>
      <dgm:spPr/>
    </dgm:pt>
    <dgm:pt modelId="{66AA6C74-6A70-47AB-8D95-266B8785BC59}" type="pres">
      <dgm:prSet presAssocID="{974C759E-08EB-4E97-82D0-C46DE95302AB}" presName="Name35" presStyleLbl="parChTrans1D4" presStyleIdx="3" presStyleCnt="4"/>
      <dgm:spPr/>
    </dgm:pt>
    <dgm:pt modelId="{2E11029A-8511-4367-974F-9491A5E3F62C}" type="pres">
      <dgm:prSet presAssocID="{43BF7C69-21E4-4670-B522-E82194D9BF71}" presName="hierRoot2" presStyleCnt="0">
        <dgm:presLayoutVars>
          <dgm:hierBranch val="init"/>
        </dgm:presLayoutVars>
      </dgm:prSet>
      <dgm:spPr/>
    </dgm:pt>
    <dgm:pt modelId="{C988AE55-8EAF-466F-A87D-A5437FF7F9C2}" type="pres">
      <dgm:prSet presAssocID="{43BF7C69-21E4-4670-B522-E82194D9BF71}" presName="rootComposite" presStyleCnt="0"/>
      <dgm:spPr/>
    </dgm:pt>
    <dgm:pt modelId="{85062E2B-E681-457A-AA52-4EE0D0F81D61}" type="pres">
      <dgm:prSet presAssocID="{43BF7C69-21E4-4670-B522-E82194D9BF71}" presName="rootText" presStyleLbl="node4" presStyleIdx="3" presStyleCnt="4" custLinFactNeighborY="51821">
        <dgm:presLayoutVars>
          <dgm:chPref val="3"/>
        </dgm:presLayoutVars>
      </dgm:prSet>
      <dgm:spPr>
        <a:prstGeom prst="roundRect">
          <a:avLst/>
        </a:prstGeom>
      </dgm:spPr>
    </dgm:pt>
    <dgm:pt modelId="{3EF798FC-B2DF-43A9-A181-5BC9D9393244}" type="pres">
      <dgm:prSet presAssocID="{43BF7C69-21E4-4670-B522-E82194D9BF71}" presName="rootConnector" presStyleLbl="node4" presStyleIdx="3" presStyleCnt="4"/>
      <dgm:spPr/>
    </dgm:pt>
    <dgm:pt modelId="{DEA4A63B-9202-46FB-9645-E0A246E0537C}" type="pres">
      <dgm:prSet presAssocID="{43BF7C69-21E4-4670-B522-E82194D9BF71}" presName="hierChild4" presStyleCnt="0"/>
      <dgm:spPr/>
    </dgm:pt>
    <dgm:pt modelId="{DEEF21A3-69A4-4134-AE90-48D7781D23DA}" type="pres">
      <dgm:prSet presAssocID="{43BF7C69-21E4-4670-B522-E82194D9BF71}" presName="hierChild5" presStyleCnt="0"/>
      <dgm:spPr/>
    </dgm:pt>
    <dgm:pt modelId="{A02B3866-9BE4-461B-9F72-B9EC1349465B}" type="pres">
      <dgm:prSet presAssocID="{FBA6893F-E674-407F-8346-100B41F2D841}" presName="hierChild5" presStyleCnt="0"/>
      <dgm:spPr/>
    </dgm:pt>
    <dgm:pt modelId="{79C2A2F6-442D-430E-AA28-82914E5B2323}" type="pres">
      <dgm:prSet presAssocID="{1F0B338C-DDB3-4D00-8BE7-0CAB69F129FC}" presName="Name37" presStyleLbl="parChTrans1D3" presStyleIdx="3" presStyleCnt="13"/>
      <dgm:spPr/>
    </dgm:pt>
    <dgm:pt modelId="{6213F736-F64C-46F1-A41D-5D0138F1EA84}" type="pres">
      <dgm:prSet presAssocID="{D383B5E6-E641-4979-A4AA-D078645C51AF}" presName="hierRoot2" presStyleCnt="0">
        <dgm:presLayoutVars>
          <dgm:hierBranch val="init"/>
        </dgm:presLayoutVars>
      </dgm:prSet>
      <dgm:spPr/>
    </dgm:pt>
    <dgm:pt modelId="{637296CA-8FF4-4010-91F4-A702DF673F0A}" type="pres">
      <dgm:prSet presAssocID="{D383B5E6-E641-4979-A4AA-D078645C51AF}" presName="rootComposite" presStyleCnt="0"/>
      <dgm:spPr/>
    </dgm:pt>
    <dgm:pt modelId="{08E375D3-94FB-4E81-AF68-EE8124BE1EEA}" type="pres">
      <dgm:prSet presAssocID="{D383B5E6-E641-4979-A4AA-D078645C51AF}" presName="rootText" presStyleLbl="node3" presStyleIdx="3" presStyleCnt="13">
        <dgm:presLayoutVars>
          <dgm:chPref val="3"/>
        </dgm:presLayoutVars>
      </dgm:prSet>
      <dgm:spPr>
        <a:prstGeom prst="roundRect">
          <a:avLst/>
        </a:prstGeom>
      </dgm:spPr>
    </dgm:pt>
    <dgm:pt modelId="{DCDCB908-4417-4810-966C-4C1304BB4829}" type="pres">
      <dgm:prSet presAssocID="{D383B5E6-E641-4979-A4AA-D078645C51AF}" presName="rootConnector" presStyleLbl="node3" presStyleIdx="3" presStyleCnt="13"/>
      <dgm:spPr/>
    </dgm:pt>
    <dgm:pt modelId="{B3EDF10E-DE00-4A81-B5F1-7D55C3D40817}" type="pres">
      <dgm:prSet presAssocID="{D383B5E6-E641-4979-A4AA-D078645C51AF}" presName="hierChild4" presStyleCnt="0"/>
      <dgm:spPr/>
    </dgm:pt>
    <dgm:pt modelId="{3AAB526E-886F-46E8-B579-B1BAD0C34EC6}" type="pres">
      <dgm:prSet presAssocID="{D383B5E6-E641-4979-A4AA-D078645C51AF}" presName="hierChild5" presStyleCnt="0"/>
      <dgm:spPr/>
    </dgm:pt>
    <dgm:pt modelId="{9A671B11-7532-4916-A087-C3D393B330EA}" type="pres">
      <dgm:prSet presAssocID="{18337767-D325-4234-B076-A91A2197E7A9}" presName="hierChild5" presStyleCnt="0"/>
      <dgm:spPr/>
    </dgm:pt>
    <dgm:pt modelId="{94511CCC-6CDE-4077-8663-66DE60AB3CEA}" type="pres">
      <dgm:prSet presAssocID="{1E2248FD-E90B-40EA-ACF5-A7BFEB5C980A}" presName="Name37" presStyleLbl="parChTrans1D2" presStyleIdx="1" presStyleCnt="6"/>
      <dgm:spPr/>
    </dgm:pt>
    <dgm:pt modelId="{1DD3DA73-0703-467F-8EC9-80BB02753255}" type="pres">
      <dgm:prSet presAssocID="{B7B7CE1B-5BB3-4BCA-AA86-D0D096A6F8EA}" presName="hierRoot2" presStyleCnt="0">
        <dgm:presLayoutVars>
          <dgm:hierBranch val="init"/>
        </dgm:presLayoutVars>
      </dgm:prSet>
      <dgm:spPr/>
    </dgm:pt>
    <dgm:pt modelId="{955CC521-F114-4D42-BEB4-D9EBBD054E83}" type="pres">
      <dgm:prSet presAssocID="{B7B7CE1B-5BB3-4BCA-AA86-D0D096A6F8EA}" presName="rootComposite" presStyleCnt="0"/>
      <dgm:spPr/>
    </dgm:pt>
    <dgm:pt modelId="{D1BC3A78-AEEE-4F03-92F7-C3FE9B6E26E1}" type="pres">
      <dgm:prSet presAssocID="{B7B7CE1B-5BB3-4BCA-AA86-D0D096A6F8EA}" presName="rootText" presStyleLbl="node2" presStyleIdx="1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F8E6296D-08FF-47BA-823E-7DC5DF84CCF5}" type="pres">
      <dgm:prSet presAssocID="{B7B7CE1B-5BB3-4BCA-AA86-D0D096A6F8EA}" presName="rootConnector" presStyleLbl="node2" presStyleIdx="1" presStyleCnt="6"/>
      <dgm:spPr/>
    </dgm:pt>
    <dgm:pt modelId="{940126BC-83CB-428F-B7C4-BF710982C86A}" type="pres">
      <dgm:prSet presAssocID="{B7B7CE1B-5BB3-4BCA-AA86-D0D096A6F8EA}" presName="hierChild4" presStyleCnt="0"/>
      <dgm:spPr/>
    </dgm:pt>
    <dgm:pt modelId="{6AEA33CE-E40E-45B2-85F9-D03EF8189420}" type="pres">
      <dgm:prSet presAssocID="{99525848-4DE2-4B5C-A0BE-27E250E61CE8}" presName="Name37" presStyleLbl="parChTrans1D3" presStyleIdx="4" presStyleCnt="13"/>
      <dgm:spPr/>
    </dgm:pt>
    <dgm:pt modelId="{1A336C4E-C9D7-46D5-8360-E7E46D51AFEC}" type="pres">
      <dgm:prSet presAssocID="{3E412BFD-09C0-498D-A758-1B5D991A3BE9}" presName="hierRoot2" presStyleCnt="0">
        <dgm:presLayoutVars>
          <dgm:hierBranch val="init"/>
        </dgm:presLayoutVars>
      </dgm:prSet>
      <dgm:spPr/>
    </dgm:pt>
    <dgm:pt modelId="{6D454913-B563-47B4-AE4E-A046BE5198FE}" type="pres">
      <dgm:prSet presAssocID="{3E412BFD-09C0-498D-A758-1B5D991A3BE9}" presName="rootComposite" presStyleCnt="0"/>
      <dgm:spPr/>
    </dgm:pt>
    <dgm:pt modelId="{68189418-36F5-4C90-BD5F-4112FC30BD17}" type="pres">
      <dgm:prSet presAssocID="{3E412BFD-09C0-498D-A758-1B5D991A3BE9}" presName="rootText" presStyleLbl="node3" presStyleIdx="4" presStyleCnt="13" custLinFactY="3538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ED3627C1-FB4D-4E73-99F4-551CB6594803}" type="pres">
      <dgm:prSet presAssocID="{3E412BFD-09C0-498D-A758-1B5D991A3BE9}" presName="rootConnector" presStyleLbl="node3" presStyleIdx="4" presStyleCnt="13"/>
      <dgm:spPr/>
    </dgm:pt>
    <dgm:pt modelId="{0CD67690-2902-4F3D-A162-9AF8B6BAC9F3}" type="pres">
      <dgm:prSet presAssocID="{3E412BFD-09C0-498D-A758-1B5D991A3BE9}" presName="hierChild4" presStyleCnt="0"/>
      <dgm:spPr/>
    </dgm:pt>
    <dgm:pt modelId="{606867E6-9CE5-4C96-840E-5C3C543CB1BD}" type="pres">
      <dgm:prSet presAssocID="{3E412BFD-09C0-498D-A758-1B5D991A3BE9}" presName="hierChild5" presStyleCnt="0"/>
      <dgm:spPr/>
    </dgm:pt>
    <dgm:pt modelId="{2D2B8EEE-4270-4A0F-88DC-518D9A846976}" type="pres">
      <dgm:prSet presAssocID="{9C85A28C-00B8-4D82-AB7F-ADDF3136EF22}" presName="Name37" presStyleLbl="parChTrans1D3" presStyleIdx="5" presStyleCnt="13"/>
      <dgm:spPr/>
    </dgm:pt>
    <dgm:pt modelId="{AE1425FA-FE8F-4207-B02F-4E8D20315C81}" type="pres">
      <dgm:prSet presAssocID="{54DB704D-347B-41D8-BCC0-432E45D47B61}" presName="hierRoot2" presStyleCnt="0">
        <dgm:presLayoutVars>
          <dgm:hierBranch val="init"/>
        </dgm:presLayoutVars>
      </dgm:prSet>
      <dgm:spPr/>
    </dgm:pt>
    <dgm:pt modelId="{B0C75146-E994-4004-ACC1-661062EC9807}" type="pres">
      <dgm:prSet presAssocID="{54DB704D-347B-41D8-BCC0-432E45D47B61}" presName="rootComposite" presStyleCnt="0"/>
      <dgm:spPr/>
    </dgm:pt>
    <dgm:pt modelId="{499199B5-69E7-4815-BF4C-47C74A9C5EA6}" type="pres">
      <dgm:prSet presAssocID="{54DB704D-347B-41D8-BCC0-432E45D47B61}" presName="rootText" presStyleLbl="node3" presStyleIdx="5" presStyleCnt="13" custLinFactY="3538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DC506137-4CA8-4ECA-9654-B5A4BE8961BA}" type="pres">
      <dgm:prSet presAssocID="{54DB704D-347B-41D8-BCC0-432E45D47B61}" presName="rootConnector" presStyleLbl="node3" presStyleIdx="5" presStyleCnt="13"/>
      <dgm:spPr/>
    </dgm:pt>
    <dgm:pt modelId="{F1B7392C-C2DC-4739-898A-A135259917AF}" type="pres">
      <dgm:prSet presAssocID="{54DB704D-347B-41D8-BCC0-432E45D47B61}" presName="hierChild4" presStyleCnt="0"/>
      <dgm:spPr/>
    </dgm:pt>
    <dgm:pt modelId="{343C5E80-BD4E-4103-9579-EFE28806EDAA}" type="pres">
      <dgm:prSet presAssocID="{54DB704D-347B-41D8-BCC0-432E45D47B61}" presName="hierChild5" presStyleCnt="0"/>
      <dgm:spPr/>
    </dgm:pt>
    <dgm:pt modelId="{19C6E703-72A9-43E2-A1EB-A03E8FD0FDC3}" type="pres">
      <dgm:prSet presAssocID="{B7B7CE1B-5BB3-4BCA-AA86-D0D096A6F8EA}" presName="hierChild5" presStyleCnt="0"/>
      <dgm:spPr/>
    </dgm:pt>
    <dgm:pt modelId="{8A25608A-7300-4421-AA08-AFF58441CE1F}" type="pres">
      <dgm:prSet presAssocID="{2BEB59E4-051E-4B90-9295-F8B81A539FFA}" presName="Name37" presStyleLbl="parChTrans1D2" presStyleIdx="2" presStyleCnt="6"/>
      <dgm:spPr/>
    </dgm:pt>
    <dgm:pt modelId="{7CF21795-323B-4D04-A548-7770CDFF6E61}" type="pres">
      <dgm:prSet presAssocID="{8620917E-0E63-4086-8D28-70D5CCC1032F}" presName="hierRoot2" presStyleCnt="0">
        <dgm:presLayoutVars>
          <dgm:hierBranch val="init"/>
        </dgm:presLayoutVars>
      </dgm:prSet>
      <dgm:spPr/>
    </dgm:pt>
    <dgm:pt modelId="{733E7E5C-9F65-41DA-A1F6-67CA1A11AAAB}" type="pres">
      <dgm:prSet presAssocID="{8620917E-0E63-4086-8D28-70D5CCC1032F}" presName="rootComposite" presStyleCnt="0"/>
      <dgm:spPr/>
    </dgm:pt>
    <dgm:pt modelId="{00C23CAB-A0D0-49BA-83B7-08BDB6393721}" type="pres">
      <dgm:prSet presAssocID="{8620917E-0E63-4086-8D28-70D5CCC1032F}" presName="rootText" presStyleLbl="node2" presStyleIdx="2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624ABE4C-C618-4368-B3A1-D63E97162891}" type="pres">
      <dgm:prSet presAssocID="{8620917E-0E63-4086-8D28-70D5CCC1032F}" presName="rootConnector" presStyleLbl="node2" presStyleIdx="2" presStyleCnt="6"/>
      <dgm:spPr/>
    </dgm:pt>
    <dgm:pt modelId="{0EC01FD0-1F43-4A2F-A871-015490154147}" type="pres">
      <dgm:prSet presAssocID="{8620917E-0E63-4086-8D28-70D5CCC1032F}" presName="hierChild4" presStyleCnt="0"/>
      <dgm:spPr/>
    </dgm:pt>
    <dgm:pt modelId="{0235D85B-E859-4975-9CD8-0E8985EC22AE}" type="pres">
      <dgm:prSet presAssocID="{AD7E3F72-C3A9-45BA-A9A9-5C417AD3837E}" presName="Name37" presStyleLbl="parChTrans1D3" presStyleIdx="6" presStyleCnt="13"/>
      <dgm:spPr/>
    </dgm:pt>
    <dgm:pt modelId="{3C682B17-3366-4834-AA8E-DC9786D03DB9}" type="pres">
      <dgm:prSet presAssocID="{73C828C9-8E9B-4827-98F2-05FE783EDCE1}" presName="hierRoot2" presStyleCnt="0">
        <dgm:presLayoutVars>
          <dgm:hierBranch val="init"/>
        </dgm:presLayoutVars>
      </dgm:prSet>
      <dgm:spPr/>
    </dgm:pt>
    <dgm:pt modelId="{9648735A-98B8-4D01-9710-C641E0D1F242}" type="pres">
      <dgm:prSet presAssocID="{73C828C9-8E9B-4827-98F2-05FE783EDCE1}" presName="rootComposite" presStyleCnt="0"/>
      <dgm:spPr/>
    </dgm:pt>
    <dgm:pt modelId="{2DFC2A3F-89F4-423A-B08B-99CDE2AEBEAB}" type="pres">
      <dgm:prSet presAssocID="{73C828C9-8E9B-4827-98F2-05FE783EDCE1}" presName="rootText" presStyleLbl="node3" presStyleIdx="6" presStyleCnt="13" custLinFactY="3538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B3F2995B-D29F-47A3-99DE-E759D2EF5A3B}" type="pres">
      <dgm:prSet presAssocID="{73C828C9-8E9B-4827-98F2-05FE783EDCE1}" presName="rootConnector" presStyleLbl="node3" presStyleIdx="6" presStyleCnt="13"/>
      <dgm:spPr/>
    </dgm:pt>
    <dgm:pt modelId="{1AF99A3B-A2C5-41A6-90BE-195981724C51}" type="pres">
      <dgm:prSet presAssocID="{73C828C9-8E9B-4827-98F2-05FE783EDCE1}" presName="hierChild4" presStyleCnt="0"/>
      <dgm:spPr/>
    </dgm:pt>
    <dgm:pt modelId="{5D99885A-3281-4AEC-BF49-D766954CA489}" type="pres">
      <dgm:prSet presAssocID="{73C828C9-8E9B-4827-98F2-05FE783EDCE1}" presName="hierChild5" presStyleCnt="0"/>
      <dgm:spPr/>
    </dgm:pt>
    <dgm:pt modelId="{EF647ABF-F0E4-4DB8-A12B-746DC1BC25DE}" type="pres">
      <dgm:prSet presAssocID="{2EE899A3-3EB7-466C-8E4A-8AD2F1EBFEEE}" presName="Name37" presStyleLbl="parChTrans1D3" presStyleIdx="7" presStyleCnt="13"/>
      <dgm:spPr/>
    </dgm:pt>
    <dgm:pt modelId="{69FC3BC9-EB77-4C82-90FE-3708E712794F}" type="pres">
      <dgm:prSet presAssocID="{37B6DDE6-F9C7-46C2-A501-9F647F9ECC1C}" presName="hierRoot2" presStyleCnt="0">
        <dgm:presLayoutVars>
          <dgm:hierBranch val="init"/>
        </dgm:presLayoutVars>
      </dgm:prSet>
      <dgm:spPr/>
    </dgm:pt>
    <dgm:pt modelId="{39CA6D89-80A5-44F9-8856-FEE182343F47}" type="pres">
      <dgm:prSet presAssocID="{37B6DDE6-F9C7-46C2-A501-9F647F9ECC1C}" presName="rootComposite" presStyleCnt="0"/>
      <dgm:spPr/>
    </dgm:pt>
    <dgm:pt modelId="{00FA84DA-3895-47FC-BAF4-3E3D55E20314}" type="pres">
      <dgm:prSet presAssocID="{37B6DDE6-F9C7-46C2-A501-9F647F9ECC1C}" presName="rootText" presStyleLbl="node3" presStyleIdx="7" presStyleCnt="13" custLinFactY="3538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BEA29E99-BFF1-4646-A169-F98AF2924BE4}" type="pres">
      <dgm:prSet presAssocID="{37B6DDE6-F9C7-46C2-A501-9F647F9ECC1C}" presName="rootConnector" presStyleLbl="node3" presStyleIdx="7" presStyleCnt="13"/>
      <dgm:spPr/>
    </dgm:pt>
    <dgm:pt modelId="{B5CE2B16-296A-490F-B57E-5673D3156D0D}" type="pres">
      <dgm:prSet presAssocID="{37B6DDE6-F9C7-46C2-A501-9F647F9ECC1C}" presName="hierChild4" presStyleCnt="0"/>
      <dgm:spPr/>
    </dgm:pt>
    <dgm:pt modelId="{8609E8E3-CD51-4A44-B817-F4031AF1DF69}" type="pres">
      <dgm:prSet presAssocID="{37B6DDE6-F9C7-46C2-A501-9F647F9ECC1C}" presName="hierChild5" presStyleCnt="0"/>
      <dgm:spPr/>
    </dgm:pt>
    <dgm:pt modelId="{BC68AE56-DAA7-4851-9A00-BACF8F9DBADD}" type="pres">
      <dgm:prSet presAssocID="{5967EAD9-C882-4F8E-B7EB-A29C1583D6A8}" presName="Name37" presStyleLbl="parChTrans1D3" presStyleIdx="8" presStyleCnt="13"/>
      <dgm:spPr/>
    </dgm:pt>
    <dgm:pt modelId="{0FF495F0-ABEE-4DB6-BF3E-BC047B2ACF10}" type="pres">
      <dgm:prSet presAssocID="{467F839E-F7A3-44FB-BB59-99BE79EBB3F4}" presName="hierRoot2" presStyleCnt="0">
        <dgm:presLayoutVars>
          <dgm:hierBranch val="init"/>
        </dgm:presLayoutVars>
      </dgm:prSet>
      <dgm:spPr/>
    </dgm:pt>
    <dgm:pt modelId="{942126C5-F2D9-4316-9252-98DA2E196D94}" type="pres">
      <dgm:prSet presAssocID="{467F839E-F7A3-44FB-BB59-99BE79EBB3F4}" presName="rootComposite" presStyleCnt="0"/>
      <dgm:spPr/>
    </dgm:pt>
    <dgm:pt modelId="{9A9C82A9-559F-4DAD-BE52-07024896624F}" type="pres">
      <dgm:prSet presAssocID="{467F839E-F7A3-44FB-BB59-99BE79EBB3F4}" presName="rootText" presStyleLbl="node3" presStyleIdx="8" presStyleCnt="13" custLinFactY="3538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A0E57F5E-DCC9-4F22-89EB-60214BD79B13}" type="pres">
      <dgm:prSet presAssocID="{467F839E-F7A3-44FB-BB59-99BE79EBB3F4}" presName="rootConnector" presStyleLbl="node3" presStyleIdx="8" presStyleCnt="13"/>
      <dgm:spPr/>
    </dgm:pt>
    <dgm:pt modelId="{1C12B021-BA09-4C17-BFF5-01464F4C884D}" type="pres">
      <dgm:prSet presAssocID="{467F839E-F7A3-44FB-BB59-99BE79EBB3F4}" presName="hierChild4" presStyleCnt="0"/>
      <dgm:spPr/>
    </dgm:pt>
    <dgm:pt modelId="{E9178CB3-2587-4321-9003-BBC37D1EC996}" type="pres">
      <dgm:prSet presAssocID="{467F839E-F7A3-44FB-BB59-99BE79EBB3F4}" presName="hierChild5" presStyleCnt="0"/>
      <dgm:spPr/>
    </dgm:pt>
    <dgm:pt modelId="{6E624F2E-0068-483B-B9D7-E331008C8B75}" type="pres">
      <dgm:prSet presAssocID="{8620917E-0E63-4086-8D28-70D5CCC1032F}" presName="hierChild5" presStyleCnt="0"/>
      <dgm:spPr/>
    </dgm:pt>
    <dgm:pt modelId="{6D46294D-B203-40CC-94DF-75EECB296FA6}" type="pres">
      <dgm:prSet presAssocID="{614D5D9B-F777-43FA-95A9-EEF08D4390EE}" presName="Name37" presStyleLbl="parChTrans1D2" presStyleIdx="3" presStyleCnt="6"/>
      <dgm:spPr/>
    </dgm:pt>
    <dgm:pt modelId="{AA82CCC7-BC89-4146-9810-D62F87BB814A}" type="pres">
      <dgm:prSet presAssocID="{2CC709BA-24AC-4ED5-BF8F-CB4D598AC43C}" presName="hierRoot2" presStyleCnt="0">
        <dgm:presLayoutVars>
          <dgm:hierBranch val="init"/>
        </dgm:presLayoutVars>
      </dgm:prSet>
      <dgm:spPr/>
    </dgm:pt>
    <dgm:pt modelId="{B9943EE3-AD07-4BB6-AE8A-3044184A1372}" type="pres">
      <dgm:prSet presAssocID="{2CC709BA-24AC-4ED5-BF8F-CB4D598AC43C}" presName="rootComposite" presStyleCnt="0"/>
      <dgm:spPr/>
    </dgm:pt>
    <dgm:pt modelId="{D0DD1863-D41D-4F2B-962F-B0C059E67F49}" type="pres">
      <dgm:prSet presAssocID="{2CC709BA-24AC-4ED5-BF8F-CB4D598AC43C}" presName="rootText" presStyleLbl="node2" presStyleIdx="3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5777E05B-DE05-479A-9D54-5649EB738CC4}" type="pres">
      <dgm:prSet presAssocID="{2CC709BA-24AC-4ED5-BF8F-CB4D598AC43C}" presName="rootConnector" presStyleLbl="node2" presStyleIdx="3" presStyleCnt="6"/>
      <dgm:spPr/>
    </dgm:pt>
    <dgm:pt modelId="{E44569AB-76AC-4252-9655-1D096E2B5425}" type="pres">
      <dgm:prSet presAssocID="{2CC709BA-24AC-4ED5-BF8F-CB4D598AC43C}" presName="hierChild4" presStyleCnt="0"/>
      <dgm:spPr/>
    </dgm:pt>
    <dgm:pt modelId="{3CDB6BD5-C25E-4B27-9554-828EE01D0915}" type="pres">
      <dgm:prSet presAssocID="{7186AD4D-CAB5-4A8F-9C55-10A6D836037E}" presName="Name37" presStyleLbl="parChTrans1D3" presStyleIdx="9" presStyleCnt="13"/>
      <dgm:spPr/>
    </dgm:pt>
    <dgm:pt modelId="{BE08B986-BD70-4988-94F1-22F41D4BF6C5}" type="pres">
      <dgm:prSet presAssocID="{40FCAD17-13C1-4673-BB79-FA8CE35B2CA4}" presName="hierRoot2" presStyleCnt="0">
        <dgm:presLayoutVars>
          <dgm:hierBranch val="init"/>
        </dgm:presLayoutVars>
      </dgm:prSet>
      <dgm:spPr/>
    </dgm:pt>
    <dgm:pt modelId="{3FD93994-EC2D-4C43-8887-42FB117E14EB}" type="pres">
      <dgm:prSet presAssocID="{40FCAD17-13C1-4673-BB79-FA8CE35B2CA4}" presName="rootComposite" presStyleCnt="0"/>
      <dgm:spPr/>
    </dgm:pt>
    <dgm:pt modelId="{3FD06EBA-6247-47E2-9052-1C223E512E0D}" type="pres">
      <dgm:prSet presAssocID="{40FCAD17-13C1-4673-BB79-FA8CE35B2CA4}" presName="rootText" presStyleLbl="node3" presStyleIdx="9" presStyleCnt="13" custLinFactY="3538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1BDDD182-2BD8-4869-BD65-DE47C875A82B}" type="pres">
      <dgm:prSet presAssocID="{40FCAD17-13C1-4673-BB79-FA8CE35B2CA4}" presName="rootConnector" presStyleLbl="node3" presStyleIdx="9" presStyleCnt="13"/>
      <dgm:spPr/>
    </dgm:pt>
    <dgm:pt modelId="{9933CEDB-4F2B-4362-92E3-F57A3188A2B6}" type="pres">
      <dgm:prSet presAssocID="{40FCAD17-13C1-4673-BB79-FA8CE35B2CA4}" presName="hierChild4" presStyleCnt="0"/>
      <dgm:spPr/>
    </dgm:pt>
    <dgm:pt modelId="{E353AD81-72BC-4A97-8728-D34B0894AA94}" type="pres">
      <dgm:prSet presAssocID="{40FCAD17-13C1-4673-BB79-FA8CE35B2CA4}" presName="hierChild5" presStyleCnt="0"/>
      <dgm:spPr/>
    </dgm:pt>
    <dgm:pt modelId="{EB37F3CA-E370-4EF6-BE0B-A6237CED40D7}" type="pres">
      <dgm:prSet presAssocID="{0D308ED8-1D7E-4BDB-BA6B-C82B06B58FB5}" presName="Name37" presStyleLbl="parChTrans1D3" presStyleIdx="10" presStyleCnt="13"/>
      <dgm:spPr/>
    </dgm:pt>
    <dgm:pt modelId="{4DDA7194-C24B-448F-A6BE-A9523E0B20EF}" type="pres">
      <dgm:prSet presAssocID="{DA2BFDF3-4D98-49AB-969B-D39E283AD7C2}" presName="hierRoot2" presStyleCnt="0">
        <dgm:presLayoutVars>
          <dgm:hierBranch val="init"/>
        </dgm:presLayoutVars>
      </dgm:prSet>
      <dgm:spPr/>
    </dgm:pt>
    <dgm:pt modelId="{BD26F208-6AF4-4397-A9B2-10DD95318B25}" type="pres">
      <dgm:prSet presAssocID="{DA2BFDF3-4D98-49AB-969B-D39E283AD7C2}" presName="rootComposite" presStyleCnt="0"/>
      <dgm:spPr/>
    </dgm:pt>
    <dgm:pt modelId="{E82F096E-1947-4314-849B-228E2EC357AD}" type="pres">
      <dgm:prSet presAssocID="{DA2BFDF3-4D98-49AB-969B-D39E283AD7C2}" presName="rootText" presStyleLbl="node3" presStyleIdx="10" presStyleCnt="13" custLinFactY="3538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8F7DDB88-2D3B-49E6-ACBD-818BBB06441F}" type="pres">
      <dgm:prSet presAssocID="{DA2BFDF3-4D98-49AB-969B-D39E283AD7C2}" presName="rootConnector" presStyleLbl="node3" presStyleIdx="10" presStyleCnt="13"/>
      <dgm:spPr/>
    </dgm:pt>
    <dgm:pt modelId="{5E6300E9-F65A-41B8-A312-16E2C4FD0F5B}" type="pres">
      <dgm:prSet presAssocID="{DA2BFDF3-4D98-49AB-969B-D39E283AD7C2}" presName="hierChild4" presStyleCnt="0"/>
      <dgm:spPr/>
    </dgm:pt>
    <dgm:pt modelId="{32855E4B-FD0E-4F6E-AA0F-61CCA89E9591}" type="pres">
      <dgm:prSet presAssocID="{DA2BFDF3-4D98-49AB-969B-D39E283AD7C2}" presName="hierChild5" presStyleCnt="0"/>
      <dgm:spPr/>
    </dgm:pt>
    <dgm:pt modelId="{6F78565C-2EE8-489A-9B9E-2EFA39C9DF0B}" type="pres">
      <dgm:prSet presAssocID="{2CC709BA-24AC-4ED5-BF8F-CB4D598AC43C}" presName="hierChild5" presStyleCnt="0"/>
      <dgm:spPr/>
    </dgm:pt>
    <dgm:pt modelId="{1AFE9843-F187-47BF-83E4-226D6BF3D503}" type="pres">
      <dgm:prSet presAssocID="{2AC793D0-826B-4753-9A9B-AB6E9BF8E464}" presName="Name37" presStyleLbl="parChTrans1D2" presStyleIdx="4" presStyleCnt="6"/>
      <dgm:spPr/>
    </dgm:pt>
    <dgm:pt modelId="{EB613E48-F766-4E85-B6A6-5D92C8246A20}" type="pres">
      <dgm:prSet presAssocID="{302F7477-4947-4B2D-B87A-8CF89895DDCE}" presName="hierRoot2" presStyleCnt="0">
        <dgm:presLayoutVars>
          <dgm:hierBranch val="init"/>
        </dgm:presLayoutVars>
      </dgm:prSet>
      <dgm:spPr/>
    </dgm:pt>
    <dgm:pt modelId="{5258FA16-487F-4F4E-9BC7-3D2CF876D447}" type="pres">
      <dgm:prSet presAssocID="{302F7477-4947-4B2D-B87A-8CF89895DDCE}" presName="rootComposite" presStyleCnt="0"/>
      <dgm:spPr/>
    </dgm:pt>
    <dgm:pt modelId="{72A556E2-6642-4F95-B3ED-2FE89FC9A953}" type="pres">
      <dgm:prSet presAssocID="{302F7477-4947-4B2D-B87A-8CF89895DDCE}" presName="rootText" presStyleLbl="node2" presStyleIdx="4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3C1C299D-FB26-47F8-A1D7-8F76137602B0}" type="pres">
      <dgm:prSet presAssocID="{302F7477-4947-4B2D-B87A-8CF89895DDCE}" presName="rootConnector" presStyleLbl="node2" presStyleIdx="4" presStyleCnt="6"/>
      <dgm:spPr/>
    </dgm:pt>
    <dgm:pt modelId="{76E5A4BF-20EF-4092-A471-F40D74DBC71F}" type="pres">
      <dgm:prSet presAssocID="{302F7477-4947-4B2D-B87A-8CF89895DDCE}" presName="hierChild4" presStyleCnt="0"/>
      <dgm:spPr/>
    </dgm:pt>
    <dgm:pt modelId="{F04876EC-5277-4901-905C-3798459FE4BB}" type="pres">
      <dgm:prSet presAssocID="{71AE3D5B-50EE-4D81-B058-8713B4AFF261}" presName="Name37" presStyleLbl="parChTrans1D3" presStyleIdx="11" presStyleCnt="13"/>
      <dgm:spPr/>
    </dgm:pt>
    <dgm:pt modelId="{EC76F7B9-EFFB-4249-BC90-02CDB702DD8F}" type="pres">
      <dgm:prSet presAssocID="{ED8CB760-2543-44A5-BE99-D7F8C71ED9F2}" presName="hierRoot2" presStyleCnt="0">
        <dgm:presLayoutVars>
          <dgm:hierBranch val="init"/>
        </dgm:presLayoutVars>
      </dgm:prSet>
      <dgm:spPr/>
    </dgm:pt>
    <dgm:pt modelId="{EE64E2A7-D51E-431A-93A1-7DFC23F8FDCF}" type="pres">
      <dgm:prSet presAssocID="{ED8CB760-2543-44A5-BE99-D7F8C71ED9F2}" presName="rootComposite" presStyleCnt="0"/>
      <dgm:spPr/>
    </dgm:pt>
    <dgm:pt modelId="{5B60E5D2-75F0-46DE-ACA2-E3A2EAEA2D4B}" type="pres">
      <dgm:prSet presAssocID="{ED8CB760-2543-44A5-BE99-D7F8C71ED9F2}" presName="rootText" presStyleLbl="node3" presStyleIdx="11" presStyleCnt="13" custLinFactY="3538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398863FF-D961-4CAE-B1CE-404F912F1C7C}" type="pres">
      <dgm:prSet presAssocID="{ED8CB760-2543-44A5-BE99-D7F8C71ED9F2}" presName="rootConnector" presStyleLbl="node3" presStyleIdx="11" presStyleCnt="13"/>
      <dgm:spPr/>
    </dgm:pt>
    <dgm:pt modelId="{005C8F1C-5A82-43A8-8D9A-A254088A580C}" type="pres">
      <dgm:prSet presAssocID="{ED8CB760-2543-44A5-BE99-D7F8C71ED9F2}" presName="hierChild4" presStyleCnt="0"/>
      <dgm:spPr/>
    </dgm:pt>
    <dgm:pt modelId="{4EF2EED2-D7C7-4DB2-8BEE-7D61E64121BB}" type="pres">
      <dgm:prSet presAssocID="{ED8CB760-2543-44A5-BE99-D7F8C71ED9F2}" presName="hierChild5" presStyleCnt="0"/>
      <dgm:spPr/>
    </dgm:pt>
    <dgm:pt modelId="{5F40A313-D262-4766-80CE-4836188820F2}" type="pres">
      <dgm:prSet presAssocID="{A9E7E573-9D98-4693-B0F6-30DA1D25AF50}" presName="Name37" presStyleLbl="parChTrans1D3" presStyleIdx="12" presStyleCnt="13"/>
      <dgm:spPr/>
    </dgm:pt>
    <dgm:pt modelId="{DADCAD77-5798-4044-9B4D-653A0A2BC8D2}" type="pres">
      <dgm:prSet presAssocID="{EB6404DA-5797-4163-B90B-805C9A2F9A7F}" presName="hierRoot2" presStyleCnt="0">
        <dgm:presLayoutVars>
          <dgm:hierBranch val="init"/>
        </dgm:presLayoutVars>
      </dgm:prSet>
      <dgm:spPr/>
    </dgm:pt>
    <dgm:pt modelId="{C23F8C13-A2D4-46A7-861F-A7B43149D02C}" type="pres">
      <dgm:prSet presAssocID="{EB6404DA-5797-4163-B90B-805C9A2F9A7F}" presName="rootComposite" presStyleCnt="0"/>
      <dgm:spPr/>
    </dgm:pt>
    <dgm:pt modelId="{08461CBB-D22B-4F6E-87F8-6C350BDA5FBD}" type="pres">
      <dgm:prSet presAssocID="{EB6404DA-5797-4163-B90B-805C9A2F9A7F}" presName="rootText" presStyleLbl="node3" presStyleIdx="12" presStyleCnt="13" custLinFactY="3538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E6B805A4-76A4-45A8-B48F-18AA317C2656}" type="pres">
      <dgm:prSet presAssocID="{EB6404DA-5797-4163-B90B-805C9A2F9A7F}" presName="rootConnector" presStyleLbl="node3" presStyleIdx="12" presStyleCnt="13"/>
      <dgm:spPr/>
    </dgm:pt>
    <dgm:pt modelId="{384D082F-04F5-471A-919C-7FDD093560FC}" type="pres">
      <dgm:prSet presAssocID="{EB6404DA-5797-4163-B90B-805C9A2F9A7F}" presName="hierChild4" presStyleCnt="0"/>
      <dgm:spPr/>
    </dgm:pt>
    <dgm:pt modelId="{7B954F19-5EC0-49FD-B5EE-8C62091992DF}" type="pres">
      <dgm:prSet presAssocID="{EB6404DA-5797-4163-B90B-805C9A2F9A7F}" presName="hierChild5" presStyleCnt="0"/>
      <dgm:spPr/>
    </dgm:pt>
    <dgm:pt modelId="{0E907304-E0FD-4C3A-8B9B-0C94C2701B75}" type="pres">
      <dgm:prSet presAssocID="{302F7477-4947-4B2D-B87A-8CF89895DDCE}" presName="hierChild5" presStyleCnt="0"/>
      <dgm:spPr/>
    </dgm:pt>
    <dgm:pt modelId="{00EEEA0A-BCDE-4EA8-853F-7B19DF7459A4}" type="pres">
      <dgm:prSet presAssocID="{9A76EAD6-D663-4DAD-9200-7E6BE19FBDF6}" presName="Name37" presStyleLbl="parChTrans1D2" presStyleIdx="5" presStyleCnt="6"/>
      <dgm:spPr/>
    </dgm:pt>
    <dgm:pt modelId="{FF125109-5D4F-4BAF-B267-7F62FFB9E23C}" type="pres">
      <dgm:prSet presAssocID="{247D5041-D980-4773-8FDE-9CBD293CC1F2}" presName="hierRoot2" presStyleCnt="0">
        <dgm:presLayoutVars>
          <dgm:hierBranch val="init"/>
        </dgm:presLayoutVars>
      </dgm:prSet>
      <dgm:spPr/>
    </dgm:pt>
    <dgm:pt modelId="{37574D8D-31A2-4E70-AB6A-C76904A2A289}" type="pres">
      <dgm:prSet presAssocID="{247D5041-D980-4773-8FDE-9CBD293CC1F2}" presName="rootComposite" presStyleCnt="0"/>
      <dgm:spPr/>
    </dgm:pt>
    <dgm:pt modelId="{54D179C5-682A-4818-A686-0CA4AD034DC8}" type="pres">
      <dgm:prSet presAssocID="{247D5041-D980-4773-8FDE-9CBD293CC1F2}" presName="rootText" presStyleLbl="node2" presStyleIdx="5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D5CCA67D-CC3B-4EF9-A858-091A6F31DD84}" type="pres">
      <dgm:prSet presAssocID="{247D5041-D980-4773-8FDE-9CBD293CC1F2}" presName="rootConnector" presStyleLbl="node2" presStyleIdx="5" presStyleCnt="6"/>
      <dgm:spPr/>
    </dgm:pt>
    <dgm:pt modelId="{C0B8151A-ADD2-4718-9AA7-4C0CA6DB48D0}" type="pres">
      <dgm:prSet presAssocID="{247D5041-D980-4773-8FDE-9CBD293CC1F2}" presName="hierChild4" presStyleCnt="0"/>
      <dgm:spPr/>
    </dgm:pt>
    <dgm:pt modelId="{FF5E2101-C345-4289-B196-0813247EFFF2}" type="pres">
      <dgm:prSet presAssocID="{247D5041-D980-4773-8FDE-9CBD293CC1F2}" presName="hierChild5" presStyleCnt="0"/>
      <dgm:spPr/>
    </dgm:pt>
    <dgm:pt modelId="{4BA1811E-117A-4922-88CC-EDD0E7B5F4B3}" type="pres">
      <dgm:prSet presAssocID="{AC3164E1-AF32-46AD-8DD3-353DA1B303DD}" presName="hierChild3" presStyleCnt="0"/>
      <dgm:spPr/>
    </dgm:pt>
  </dgm:ptLst>
  <dgm:cxnLst>
    <dgm:cxn modelId="{505F2001-1E50-4AFF-978E-5994FA1CA14F}" type="presOf" srcId="{29D6FD32-D5B2-49B0-9D34-12BC79D8FBCF}" destId="{3B237ED7-2C63-43B7-9790-F8160E0AAD23}" srcOrd="0" destOrd="0" presId="urn:microsoft.com/office/officeart/2005/8/layout/orgChart1"/>
    <dgm:cxn modelId="{A10B5B01-87D2-42C4-BBEC-7AD43250E854}" srcId="{AC3164E1-AF32-46AD-8DD3-353DA1B303DD}" destId="{18337767-D325-4234-B076-A91A2197E7A9}" srcOrd="0" destOrd="0" parTransId="{BF52DB0D-E15F-4D95-B563-79F16E1F1CFF}" sibTransId="{28973499-B64C-4EBB-9F95-4CA9D4D05240}"/>
    <dgm:cxn modelId="{C9237003-BD6A-451B-9CD6-065BCA04E4BC}" type="presOf" srcId="{54DB704D-347B-41D8-BCC0-432E45D47B61}" destId="{499199B5-69E7-4815-BF4C-47C74A9C5EA6}" srcOrd="0" destOrd="0" presId="urn:microsoft.com/office/officeart/2005/8/layout/orgChart1"/>
    <dgm:cxn modelId="{FDFE3906-7871-4365-A24C-60CBB5CE1164}" type="presOf" srcId="{3E412BFD-09C0-498D-A758-1B5D991A3BE9}" destId="{ED3627C1-FB4D-4E73-99F4-551CB6594803}" srcOrd="1" destOrd="0" presId="urn:microsoft.com/office/officeart/2005/8/layout/orgChart1"/>
    <dgm:cxn modelId="{1E336606-6751-4453-A188-6F1D179FB826}" type="presOf" srcId="{02538456-8777-4369-831A-4F4F4BD0CE1A}" destId="{B868EB55-931C-4CD1-9CD2-DE72D0BD5314}" srcOrd="0" destOrd="0" presId="urn:microsoft.com/office/officeart/2005/8/layout/orgChart1"/>
    <dgm:cxn modelId="{24CEE706-A4DD-4551-BE41-6BCBDFEA7EE7}" type="presOf" srcId="{18337767-D325-4234-B076-A91A2197E7A9}" destId="{F8D3B7C0-378D-4D42-B4AC-FB681D6A6AD5}" srcOrd="0" destOrd="0" presId="urn:microsoft.com/office/officeart/2005/8/layout/orgChart1"/>
    <dgm:cxn modelId="{5D762409-A5AA-4EAD-A1E3-99A4575F4ADA}" type="presOf" srcId="{2AC793D0-826B-4753-9A9B-AB6E9BF8E464}" destId="{1AFE9843-F187-47BF-83E4-226D6BF3D503}" srcOrd="0" destOrd="0" presId="urn:microsoft.com/office/officeart/2005/8/layout/orgChart1"/>
    <dgm:cxn modelId="{9DE0AC09-04BB-4DC5-8800-45AD6ACA522A}" srcId="{8620917E-0E63-4086-8D28-70D5CCC1032F}" destId="{73C828C9-8E9B-4827-98F2-05FE783EDCE1}" srcOrd="0" destOrd="0" parTransId="{AD7E3F72-C3A9-45BA-A9A9-5C417AD3837E}" sibTransId="{2036906F-4CD5-43B7-AA2B-4F1E6B0EFAF7}"/>
    <dgm:cxn modelId="{1B08410B-DFCF-4669-B536-06BAA046BA93}" srcId="{AC3164E1-AF32-46AD-8DD3-353DA1B303DD}" destId="{B7B7CE1B-5BB3-4BCA-AA86-D0D096A6F8EA}" srcOrd="1" destOrd="0" parTransId="{1E2248FD-E90B-40EA-ACF5-A7BFEB5C980A}" sibTransId="{808B28A1-4200-4356-B147-9BEDFD6705A5}"/>
    <dgm:cxn modelId="{DC765D12-F0A1-40D2-B45C-3F4DB405E83C}" type="presOf" srcId="{A0883A00-8459-4FDE-8B0F-9F04CA9AF67A}" destId="{6EF0AE15-7BA1-4B6D-9A23-390F699071F8}" srcOrd="1" destOrd="0" presId="urn:microsoft.com/office/officeart/2005/8/layout/orgChart1"/>
    <dgm:cxn modelId="{0E156413-AAF2-4507-A2F4-3CFC6DB6D11A}" type="presOf" srcId="{ED8CB760-2543-44A5-BE99-D7F8C71ED9F2}" destId="{398863FF-D961-4CAE-B1CE-404F912F1C7C}" srcOrd="1" destOrd="0" presId="urn:microsoft.com/office/officeart/2005/8/layout/orgChart1"/>
    <dgm:cxn modelId="{56FDFC17-B344-490C-837F-430BF4C0A147}" type="presOf" srcId="{974C759E-08EB-4E97-82D0-C46DE95302AB}" destId="{66AA6C74-6A70-47AB-8D95-266B8785BC59}" srcOrd="0" destOrd="0" presId="urn:microsoft.com/office/officeart/2005/8/layout/orgChart1"/>
    <dgm:cxn modelId="{63396C1C-DCC6-4AD1-80F9-B1DB2574435B}" type="presOf" srcId="{DA2BFDF3-4D98-49AB-969B-D39E283AD7C2}" destId="{E82F096E-1947-4314-849B-228E2EC357AD}" srcOrd="0" destOrd="0" presId="urn:microsoft.com/office/officeart/2005/8/layout/orgChart1"/>
    <dgm:cxn modelId="{7AA3D01E-1F58-45B3-B06B-074C1CE3E78F}" type="presOf" srcId="{9A76EAD6-D663-4DAD-9200-7E6BE19FBDF6}" destId="{00EEEA0A-BCDE-4EA8-853F-7B19DF7459A4}" srcOrd="0" destOrd="0" presId="urn:microsoft.com/office/officeart/2005/8/layout/orgChart1"/>
    <dgm:cxn modelId="{C4282D21-DD4B-4566-82D8-A807D4DF882C}" type="presOf" srcId="{7BBB450E-71A6-420A-ABC6-BF06FBAE3F45}" destId="{8C6AB776-DB67-4C7E-9424-19AAA6C230B1}" srcOrd="0" destOrd="0" presId="urn:microsoft.com/office/officeart/2005/8/layout/orgChart1"/>
    <dgm:cxn modelId="{CCE03E25-E997-4BF3-BE1B-B420E143BDBE}" type="presOf" srcId="{2EE899A3-3EB7-466C-8E4A-8AD2F1EBFEEE}" destId="{EF647ABF-F0E4-4DB8-A12B-746DC1BC25DE}" srcOrd="0" destOrd="0" presId="urn:microsoft.com/office/officeart/2005/8/layout/orgChart1"/>
    <dgm:cxn modelId="{F0CBED26-FD8F-4BC1-9966-D517700CD68F}" type="presOf" srcId="{AD7E3F72-C3A9-45BA-A9A9-5C417AD3837E}" destId="{0235D85B-E859-4975-9CD8-0E8985EC22AE}" srcOrd="0" destOrd="0" presId="urn:microsoft.com/office/officeart/2005/8/layout/orgChart1"/>
    <dgm:cxn modelId="{509DF229-D871-4091-852A-E9ECE9BC5483}" type="presOf" srcId="{73C828C9-8E9B-4827-98F2-05FE783EDCE1}" destId="{2DFC2A3F-89F4-423A-B08B-99CDE2AEBEAB}" srcOrd="0" destOrd="0" presId="urn:microsoft.com/office/officeart/2005/8/layout/orgChart1"/>
    <dgm:cxn modelId="{203AC22A-7C6A-4CC3-AC89-10291EF4D81B}" type="presOf" srcId="{A0883A00-8459-4FDE-8B0F-9F04CA9AF67A}" destId="{3D4C9567-BD05-4578-8210-46154CE42302}" srcOrd="0" destOrd="0" presId="urn:microsoft.com/office/officeart/2005/8/layout/orgChart1"/>
    <dgm:cxn modelId="{E30B9A2E-6F7C-41DC-BB4C-119E8DAE5442}" srcId="{2CC709BA-24AC-4ED5-BF8F-CB4D598AC43C}" destId="{40FCAD17-13C1-4673-BB79-FA8CE35B2CA4}" srcOrd="0" destOrd="0" parTransId="{7186AD4D-CAB5-4A8F-9C55-10A6D836037E}" sibTransId="{14108E11-5582-4680-9161-CCC86C8A6718}"/>
    <dgm:cxn modelId="{BFDA5F31-EFF9-4BFF-BBD0-9D093B334EB9}" type="presOf" srcId="{0D308ED8-1D7E-4BDB-BA6B-C82B06B58FB5}" destId="{EB37F3CA-E370-4EF6-BE0B-A6237CED40D7}" srcOrd="0" destOrd="0" presId="urn:microsoft.com/office/officeart/2005/8/layout/orgChart1"/>
    <dgm:cxn modelId="{2B897235-4926-4584-A406-2232818599D1}" type="presOf" srcId="{43BF7C69-21E4-4670-B522-E82194D9BF71}" destId="{3EF798FC-B2DF-43A9-A181-5BC9D9393244}" srcOrd="1" destOrd="0" presId="urn:microsoft.com/office/officeart/2005/8/layout/orgChart1"/>
    <dgm:cxn modelId="{68AFBC35-8FC7-4A52-AFF5-89C0101B4273}" type="presOf" srcId="{2BEB59E4-051E-4B90-9295-F8B81A539FFA}" destId="{8A25608A-7300-4421-AA08-AFF58441CE1F}" srcOrd="0" destOrd="0" presId="urn:microsoft.com/office/officeart/2005/8/layout/orgChart1"/>
    <dgm:cxn modelId="{BDB76C39-6DC1-4EBB-8950-FFAEE63D6A8A}" srcId="{8620917E-0E63-4086-8D28-70D5CCC1032F}" destId="{467F839E-F7A3-44FB-BB59-99BE79EBB3F4}" srcOrd="2" destOrd="0" parTransId="{5967EAD9-C882-4F8E-B7EB-A29C1583D6A8}" sibTransId="{797464BD-A740-4417-AE5C-BB635AA82488}"/>
    <dgm:cxn modelId="{CA2A493D-0344-4D55-A0F9-D28E4A043482}" srcId="{B7B7CE1B-5BB3-4BCA-AA86-D0D096A6F8EA}" destId="{54DB704D-347B-41D8-BCC0-432E45D47B61}" srcOrd="1" destOrd="0" parTransId="{9C85A28C-00B8-4D82-AB7F-ADDF3136EF22}" sibTransId="{4AD12FE6-FD75-4818-8E47-83A8136EC8D8}"/>
    <dgm:cxn modelId="{E3EDDF3D-E939-4205-BAA7-46E4FF62FCC7}" srcId="{18337767-D325-4234-B076-A91A2197E7A9}" destId="{2597BA3C-2D74-4681-9BE6-1A027A81499C}" srcOrd="1" destOrd="0" parTransId="{9FAAA0A4-8849-4BE3-9C98-419B8AC6E501}" sibTransId="{92EF514B-6642-4686-9024-0C2D827628DF}"/>
    <dgm:cxn modelId="{FFAB6B3E-5396-4A10-9FF2-CF2EE5975F44}" srcId="{2CC709BA-24AC-4ED5-BF8F-CB4D598AC43C}" destId="{DA2BFDF3-4D98-49AB-969B-D39E283AD7C2}" srcOrd="1" destOrd="0" parTransId="{0D308ED8-1D7E-4BDB-BA6B-C82B06B58FB5}" sibTransId="{71C1575F-18A3-48EB-9841-369672CC228F}"/>
    <dgm:cxn modelId="{4A16C75B-F016-45FD-B128-AB084BEDA3B2}" srcId="{06CACB62-C566-4956-B63C-EED68CB784DB}" destId="{AC3164E1-AF32-46AD-8DD3-353DA1B303DD}" srcOrd="0" destOrd="0" parTransId="{C11D4E3C-986B-463F-B771-736FC313600B}" sibTransId="{84F3B681-07D5-419B-A8CB-F1CB72B6E4B2}"/>
    <dgm:cxn modelId="{2688E961-9500-48DD-9904-E848AFEBBEA2}" srcId="{AC3164E1-AF32-46AD-8DD3-353DA1B303DD}" destId="{2CC709BA-24AC-4ED5-BF8F-CB4D598AC43C}" srcOrd="3" destOrd="0" parTransId="{614D5D9B-F777-43FA-95A9-EEF08D4390EE}" sibTransId="{B91AD3C0-C038-4ECD-B04F-B5EE5CB740A3}"/>
    <dgm:cxn modelId="{C3DC5A42-FDA8-4716-B262-47C7BD4D3FFE}" type="presOf" srcId="{8620917E-0E63-4086-8D28-70D5CCC1032F}" destId="{624ABE4C-C618-4368-B3A1-D63E97162891}" srcOrd="1" destOrd="0" presId="urn:microsoft.com/office/officeart/2005/8/layout/orgChart1"/>
    <dgm:cxn modelId="{164D3863-64F7-42B6-B53F-8BB58AD49111}" type="presOf" srcId="{302F7477-4947-4B2D-B87A-8CF89895DDCE}" destId="{72A556E2-6642-4F95-B3ED-2FE89FC9A953}" srcOrd="0" destOrd="0" presId="urn:microsoft.com/office/officeart/2005/8/layout/orgChart1"/>
    <dgm:cxn modelId="{BA543744-CDCB-4216-8753-51F296110139}" type="presOf" srcId="{9C85A28C-00B8-4D82-AB7F-ADDF3136EF22}" destId="{2D2B8EEE-4270-4A0F-88DC-518D9A846976}" srcOrd="0" destOrd="0" presId="urn:microsoft.com/office/officeart/2005/8/layout/orgChart1"/>
    <dgm:cxn modelId="{D92C4367-3C33-48E1-8B27-CF9DB5BF5343}" srcId="{02538456-8777-4369-831A-4F4F4BD0CE1A}" destId="{6548BE5C-9232-44A1-9C59-6CA23D783914}" srcOrd="0" destOrd="0" parTransId="{CCEA29FE-4CD2-4871-B8CA-190ED348F424}" sibTransId="{DC3E0A70-A929-496B-A99A-6E09D649D315}"/>
    <dgm:cxn modelId="{C6C50D48-ABE3-4140-BF24-C41F97D4DD02}" type="presOf" srcId="{D383B5E6-E641-4979-A4AA-D078645C51AF}" destId="{DCDCB908-4417-4810-966C-4C1304BB4829}" srcOrd="1" destOrd="0" presId="urn:microsoft.com/office/officeart/2005/8/layout/orgChart1"/>
    <dgm:cxn modelId="{63480C69-657C-41C9-90A5-F9EEB2DB55CA}" type="presOf" srcId="{614D5D9B-F777-43FA-95A9-EEF08D4390EE}" destId="{6D46294D-B203-40CC-94DF-75EECB296FA6}" srcOrd="0" destOrd="0" presId="urn:microsoft.com/office/officeart/2005/8/layout/orgChart1"/>
    <dgm:cxn modelId="{FFEF1B4A-CCE8-4FA4-9F7B-EB95FF393007}" srcId="{8620917E-0E63-4086-8D28-70D5CCC1032F}" destId="{37B6DDE6-F9C7-46C2-A501-9F647F9ECC1C}" srcOrd="1" destOrd="0" parTransId="{2EE899A3-3EB7-466C-8E4A-8AD2F1EBFEEE}" sibTransId="{53D6094B-F809-49EE-BF59-D8DB1AC784EF}"/>
    <dgm:cxn modelId="{6982E24A-C1FA-44EB-A131-522E56D87F57}" type="presOf" srcId="{A9E7E573-9D98-4693-B0F6-30DA1D25AF50}" destId="{5F40A313-D262-4766-80CE-4836188820F2}" srcOrd="0" destOrd="0" presId="urn:microsoft.com/office/officeart/2005/8/layout/orgChart1"/>
    <dgm:cxn modelId="{7C920A6B-DB54-474D-8EDC-69EABB880F7C}" type="presOf" srcId="{CCEA29FE-4CD2-4871-B8CA-190ED348F424}" destId="{CBD2C2B6-2D97-4A06-B62B-129767E06925}" srcOrd="0" destOrd="0" presId="urn:microsoft.com/office/officeart/2005/8/layout/orgChart1"/>
    <dgm:cxn modelId="{66ACCD4B-0614-4E07-8C52-5DB2C93DA59F}" type="presOf" srcId="{37B6DDE6-F9C7-46C2-A501-9F647F9ECC1C}" destId="{BEA29E99-BFF1-4646-A169-F98AF2924BE4}" srcOrd="1" destOrd="0" presId="urn:microsoft.com/office/officeart/2005/8/layout/orgChart1"/>
    <dgm:cxn modelId="{A01FD86B-DD97-455B-AEFD-D85164263943}" type="presOf" srcId="{247D5041-D980-4773-8FDE-9CBD293CC1F2}" destId="{54D179C5-682A-4818-A686-0CA4AD034DC8}" srcOrd="0" destOrd="0" presId="urn:microsoft.com/office/officeart/2005/8/layout/orgChart1"/>
    <dgm:cxn modelId="{1547404C-1BD6-4149-80BB-3218AAA74D10}" srcId="{B7B7CE1B-5BB3-4BCA-AA86-D0D096A6F8EA}" destId="{3E412BFD-09C0-498D-A758-1B5D991A3BE9}" srcOrd="0" destOrd="0" parTransId="{99525848-4DE2-4B5C-A0BE-27E250E61CE8}" sibTransId="{BD400D02-7563-4D00-BECA-54E53152CD8B}"/>
    <dgm:cxn modelId="{7419DE4D-1359-4BE4-B254-712DCC0203FC}" type="presOf" srcId="{F34660C9-BF77-4C3E-B101-2CD628D280DF}" destId="{42D48258-6DE5-4EF6-843C-6710E4DFB725}" srcOrd="0" destOrd="0" presId="urn:microsoft.com/office/officeart/2005/8/layout/orgChart1"/>
    <dgm:cxn modelId="{5E275350-05CD-47D0-BCA4-F7FB021551DA}" srcId="{AC3164E1-AF32-46AD-8DD3-353DA1B303DD}" destId="{8620917E-0E63-4086-8D28-70D5CCC1032F}" srcOrd="2" destOrd="0" parTransId="{2BEB59E4-051E-4B90-9295-F8B81A539FFA}" sibTransId="{B2856493-4BD0-462C-8671-5694005F0F23}"/>
    <dgm:cxn modelId="{FC29D251-FABA-45DC-A4C6-0D713858881D}" type="presOf" srcId="{40FCAD17-13C1-4673-BB79-FA8CE35B2CA4}" destId="{1BDDD182-2BD8-4869-BD65-DE47C875A82B}" srcOrd="1" destOrd="0" presId="urn:microsoft.com/office/officeart/2005/8/layout/orgChart1"/>
    <dgm:cxn modelId="{3C948D52-BCCF-4F80-A0CB-3B4DDFE393AF}" srcId="{18337767-D325-4234-B076-A91A2197E7A9}" destId="{02538456-8777-4369-831A-4F4F4BD0CE1A}" srcOrd="0" destOrd="0" parTransId="{F34660C9-BF77-4C3E-B101-2CD628D280DF}" sibTransId="{6D9C8817-B798-4183-A921-D9C0970D2133}"/>
    <dgm:cxn modelId="{3869FA52-317B-4658-807D-3253D6F22126}" type="presOf" srcId="{29D6FD32-D5B2-49B0-9D34-12BC79D8FBCF}" destId="{97329393-FC9D-4475-8049-A345AA367B7E}" srcOrd="1" destOrd="0" presId="urn:microsoft.com/office/officeart/2005/8/layout/orgChart1"/>
    <dgm:cxn modelId="{67E77054-C1BB-409F-BAB1-3FA47C617931}" srcId="{AC3164E1-AF32-46AD-8DD3-353DA1B303DD}" destId="{302F7477-4947-4B2D-B87A-8CF89895DDCE}" srcOrd="4" destOrd="0" parTransId="{2AC793D0-826B-4753-9A9B-AB6E9BF8E464}" sibTransId="{57274FDD-F2DD-4BE8-B9AC-F5D2A8D69CD5}"/>
    <dgm:cxn modelId="{F3E78F74-8873-4515-A305-0CBAB16007FE}" type="presOf" srcId="{6548BE5C-9232-44A1-9C59-6CA23D783914}" destId="{BBCAC22E-84E3-468D-BE4D-7D664029DA06}" srcOrd="1" destOrd="0" presId="urn:microsoft.com/office/officeart/2005/8/layout/orgChart1"/>
    <dgm:cxn modelId="{711D1F55-1E17-4E24-B01D-6DFC77C23790}" type="presOf" srcId="{247D5041-D980-4773-8FDE-9CBD293CC1F2}" destId="{D5CCA67D-CC3B-4EF9-A858-091A6F31DD84}" srcOrd="1" destOrd="0" presId="urn:microsoft.com/office/officeart/2005/8/layout/orgChart1"/>
    <dgm:cxn modelId="{E5BA5277-5303-4FA2-AD51-BC6F1D4E42C5}" type="presOf" srcId="{EB6404DA-5797-4163-B90B-805C9A2F9A7F}" destId="{E6B805A4-76A4-45A8-B48F-18AA317C2656}" srcOrd="1" destOrd="0" presId="urn:microsoft.com/office/officeart/2005/8/layout/orgChart1"/>
    <dgm:cxn modelId="{8F2C2278-9CC7-41FA-98FC-F689A7664336}" type="presOf" srcId="{1F0B338C-DDB3-4D00-8BE7-0CAB69F129FC}" destId="{79C2A2F6-442D-430E-AA28-82914E5B2323}" srcOrd="0" destOrd="0" presId="urn:microsoft.com/office/officeart/2005/8/layout/orgChart1"/>
    <dgm:cxn modelId="{DD979C58-B726-4E72-A1E3-FC95E3EAFD06}" type="presOf" srcId="{43BF7C69-21E4-4670-B522-E82194D9BF71}" destId="{85062E2B-E681-457A-AA52-4EE0D0F81D61}" srcOrd="0" destOrd="0" presId="urn:microsoft.com/office/officeart/2005/8/layout/orgChart1"/>
    <dgm:cxn modelId="{A479A578-F561-4E0B-9C94-4D391DD48487}" srcId="{302F7477-4947-4B2D-B87A-8CF89895DDCE}" destId="{ED8CB760-2543-44A5-BE99-D7F8C71ED9F2}" srcOrd="0" destOrd="0" parTransId="{71AE3D5B-50EE-4D81-B058-8713B4AFF261}" sibTransId="{0EC2D7FB-49DF-4805-967A-AF63AF6FE3EC}"/>
    <dgm:cxn modelId="{3B911680-6CBA-412C-8BD4-80085BA7763E}" srcId="{FBA6893F-E674-407F-8346-100B41F2D841}" destId="{29D6FD32-D5B2-49B0-9D34-12BC79D8FBCF}" srcOrd="0" destOrd="0" parTransId="{5D160242-F019-4FF0-9268-1C1C9E910C76}" sibTransId="{4C10BE3B-142F-4002-9763-8FC4811E05CE}"/>
    <dgm:cxn modelId="{2D2C8880-AC69-4CCB-B82A-4D59464F1FE9}" type="presOf" srcId="{DA2BFDF3-4D98-49AB-969B-D39E283AD7C2}" destId="{8F7DDB88-2D3B-49E6-ACBD-818BBB06441F}" srcOrd="1" destOrd="0" presId="urn:microsoft.com/office/officeart/2005/8/layout/orgChart1"/>
    <dgm:cxn modelId="{85FA9080-B516-4BCC-8633-EE4DB7487AD0}" srcId="{302F7477-4947-4B2D-B87A-8CF89895DDCE}" destId="{EB6404DA-5797-4163-B90B-805C9A2F9A7F}" srcOrd="1" destOrd="0" parTransId="{A9E7E573-9D98-4693-B0F6-30DA1D25AF50}" sibTransId="{4A4AE85B-DF49-485D-BBFA-F45553EF7877}"/>
    <dgm:cxn modelId="{28E73782-FA08-4CB3-85AF-071A5BE4361A}" type="presOf" srcId="{37B6DDE6-F9C7-46C2-A501-9F647F9ECC1C}" destId="{00FA84DA-3895-47FC-BAF4-3E3D55E20314}" srcOrd="0" destOrd="0" presId="urn:microsoft.com/office/officeart/2005/8/layout/orgChart1"/>
    <dgm:cxn modelId="{AD507382-6950-41A5-B641-5AC11776CC86}" type="presOf" srcId="{B7B7CE1B-5BB3-4BCA-AA86-D0D096A6F8EA}" destId="{D1BC3A78-AEEE-4F03-92F7-C3FE9B6E26E1}" srcOrd="0" destOrd="0" presId="urn:microsoft.com/office/officeart/2005/8/layout/orgChart1"/>
    <dgm:cxn modelId="{4F8F6884-1AF9-40F3-9315-362D82A68D6D}" type="presOf" srcId="{FBA6893F-E674-407F-8346-100B41F2D841}" destId="{0F510BDB-6580-40CC-9F72-B7433E64F2FB}" srcOrd="1" destOrd="0" presId="urn:microsoft.com/office/officeart/2005/8/layout/orgChart1"/>
    <dgm:cxn modelId="{5FCEFB85-9AC2-444C-AD82-DF6E1C32C73A}" srcId="{FBA6893F-E674-407F-8346-100B41F2D841}" destId="{43BF7C69-21E4-4670-B522-E82194D9BF71}" srcOrd="1" destOrd="0" parTransId="{974C759E-08EB-4E97-82D0-C46DE95302AB}" sibTransId="{B79B1D6F-4297-4F04-9470-2CDDF0574BE6}"/>
    <dgm:cxn modelId="{2B296D86-13B8-43C3-805C-5D517B45CCEC}" type="presOf" srcId="{06CACB62-C566-4956-B63C-EED68CB784DB}" destId="{C3CC7AAC-2395-4E22-B398-1098E9364A4E}" srcOrd="0" destOrd="0" presId="urn:microsoft.com/office/officeart/2005/8/layout/orgChart1"/>
    <dgm:cxn modelId="{E909C488-31F6-4125-824F-C24B125A3DB0}" srcId="{18337767-D325-4234-B076-A91A2197E7A9}" destId="{FBA6893F-E674-407F-8346-100B41F2D841}" srcOrd="2" destOrd="0" parTransId="{000D3DC3-1E15-47E7-8994-A484DAA73780}" sibTransId="{D661B235-40FD-49B5-BB5A-4304AE6A337C}"/>
    <dgm:cxn modelId="{D5272F8E-6C57-468B-83B2-9642F3CBDB1F}" type="presOf" srcId="{D383B5E6-E641-4979-A4AA-D078645C51AF}" destId="{08E375D3-94FB-4E81-AF68-EE8124BE1EEA}" srcOrd="0" destOrd="0" presId="urn:microsoft.com/office/officeart/2005/8/layout/orgChart1"/>
    <dgm:cxn modelId="{7495678E-651F-4304-9535-AFAD2EB6E073}" type="presOf" srcId="{FBA6893F-E674-407F-8346-100B41F2D841}" destId="{67BC80DC-C289-4DF6-A9C8-7559B074D894}" srcOrd="0" destOrd="0" presId="urn:microsoft.com/office/officeart/2005/8/layout/orgChart1"/>
    <dgm:cxn modelId="{BC462A8F-02E6-4DA3-8637-2CE123639003}" type="presOf" srcId="{BF52DB0D-E15F-4D95-B563-79F16E1F1CFF}" destId="{E5E13370-CBCB-4F88-AE19-39EDC2803381}" srcOrd="0" destOrd="0" presId="urn:microsoft.com/office/officeart/2005/8/layout/orgChart1"/>
    <dgm:cxn modelId="{006DC290-7D59-402A-A395-4CC519242473}" type="presOf" srcId="{54DB704D-347B-41D8-BCC0-432E45D47B61}" destId="{DC506137-4CA8-4ECA-9654-B5A4BE8961BA}" srcOrd="1" destOrd="0" presId="urn:microsoft.com/office/officeart/2005/8/layout/orgChart1"/>
    <dgm:cxn modelId="{4E034594-438D-4F48-9432-F324E64C28B8}" type="presOf" srcId="{9FAAA0A4-8849-4BE3-9C98-419B8AC6E501}" destId="{82D43479-EDE0-4473-A36F-EDC2A164BB6F}" srcOrd="0" destOrd="0" presId="urn:microsoft.com/office/officeart/2005/8/layout/orgChart1"/>
    <dgm:cxn modelId="{C56E7597-236A-4F67-877C-3E11D5C042FF}" type="presOf" srcId="{8620917E-0E63-4086-8D28-70D5CCC1032F}" destId="{00C23CAB-A0D0-49BA-83B7-08BDB6393721}" srcOrd="0" destOrd="0" presId="urn:microsoft.com/office/officeart/2005/8/layout/orgChart1"/>
    <dgm:cxn modelId="{76605F99-D5D4-4E02-94C2-41FF4C0C172D}" type="presOf" srcId="{AC3164E1-AF32-46AD-8DD3-353DA1B303DD}" destId="{FCB779D2-8E3D-4697-9C27-9DD99CA6AF45}" srcOrd="1" destOrd="0" presId="urn:microsoft.com/office/officeart/2005/8/layout/orgChart1"/>
    <dgm:cxn modelId="{96FDF19B-AF8C-4F17-A23D-B4D0ECBCE854}" type="presOf" srcId="{467F839E-F7A3-44FB-BB59-99BE79EBB3F4}" destId="{A0E57F5E-DCC9-4F22-89EB-60214BD79B13}" srcOrd="1" destOrd="0" presId="urn:microsoft.com/office/officeart/2005/8/layout/orgChart1"/>
    <dgm:cxn modelId="{2CE03F9E-3560-4BF2-A50B-32FDEC05EAAF}" type="presOf" srcId="{2CC709BA-24AC-4ED5-BF8F-CB4D598AC43C}" destId="{D0DD1863-D41D-4F2B-962F-B0C059E67F49}" srcOrd="0" destOrd="0" presId="urn:microsoft.com/office/officeart/2005/8/layout/orgChart1"/>
    <dgm:cxn modelId="{AD6B68A6-6648-4689-91EE-A0BAC98D3DD3}" type="presOf" srcId="{99525848-4DE2-4B5C-A0BE-27E250E61CE8}" destId="{6AEA33CE-E40E-45B2-85F9-D03EF8189420}" srcOrd="0" destOrd="0" presId="urn:microsoft.com/office/officeart/2005/8/layout/orgChart1"/>
    <dgm:cxn modelId="{EC923CAB-BB4C-43EA-9FB7-A4DD09DDACF9}" type="presOf" srcId="{2597BA3C-2D74-4681-9BE6-1A027A81499C}" destId="{BCE8BE49-D96A-4CAE-9F72-9165AC2AE0EC}" srcOrd="0" destOrd="0" presId="urn:microsoft.com/office/officeart/2005/8/layout/orgChart1"/>
    <dgm:cxn modelId="{C32976AB-77E6-45AA-8616-5CFF4753E79E}" type="presOf" srcId="{B7B7CE1B-5BB3-4BCA-AA86-D0D096A6F8EA}" destId="{F8E6296D-08FF-47BA-823E-7DC5DF84CCF5}" srcOrd="1" destOrd="0" presId="urn:microsoft.com/office/officeart/2005/8/layout/orgChart1"/>
    <dgm:cxn modelId="{E3781BAC-6A12-4257-97C4-EC40C56594BB}" type="presOf" srcId="{467F839E-F7A3-44FB-BB59-99BE79EBB3F4}" destId="{9A9C82A9-559F-4DAD-BE52-07024896624F}" srcOrd="0" destOrd="0" presId="urn:microsoft.com/office/officeart/2005/8/layout/orgChart1"/>
    <dgm:cxn modelId="{371A88B2-F315-4FC7-B575-80F37C8E8E12}" type="presOf" srcId="{302F7477-4947-4B2D-B87A-8CF89895DDCE}" destId="{3C1C299D-FB26-47F8-A1D7-8F76137602B0}" srcOrd="1" destOrd="0" presId="urn:microsoft.com/office/officeart/2005/8/layout/orgChart1"/>
    <dgm:cxn modelId="{BB0190BE-46F0-4354-BF21-E63E9E6FA628}" type="presOf" srcId="{5D160242-F019-4FF0-9268-1C1C9E910C76}" destId="{4A31F309-0DC5-43BC-AC24-9418BCC4FACA}" srcOrd="0" destOrd="0" presId="urn:microsoft.com/office/officeart/2005/8/layout/orgChart1"/>
    <dgm:cxn modelId="{0A4D4DC5-2965-4AC9-B20D-D64B12733E47}" type="presOf" srcId="{71AE3D5B-50EE-4D81-B058-8713B4AFF261}" destId="{F04876EC-5277-4901-905C-3798459FE4BB}" srcOrd="0" destOrd="0" presId="urn:microsoft.com/office/officeart/2005/8/layout/orgChart1"/>
    <dgm:cxn modelId="{894A99C9-44D6-4F22-83E7-A5B0EB6571F0}" type="presOf" srcId="{40FCAD17-13C1-4673-BB79-FA8CE35B2CA4}" destId="{3FD06EBA-6247-47E2-9052-1C223E512E0D}" srcOrd="0" destOrd="0" presId="urn:microsoft.com/office/officeart/2005/8/layout/orgChart1"/>
    <dgm:cxn modelId="{773DD8D6-9F7A-40CC-B18F-46377C328A13}" type="presOf" srcId="{000D3DC3-1E15-47E7-8994-A484DAA73780}" destId="{1012A90A-26A9-4C04-A241-18667145373A}" srcOrd="0" destOrd="0" presId="urn:microsoft.com/office/officeart/2005/8/layout/orgChart1"/>
    <dgm:cxn modelId="{18F525D7-D3BF-401F-AAE9-0CDD3DC294B3}" type="presOf" srcId="{ED8CB760-2543-44A5-BE99-D7F8C71ED9F2}" destId="{5B60E5D2-75F0-46DE-ACA2-E3A2EAEA2D4B}" srcOrd="0" destOrd="0" presId="urn:microsoft.com/office/officeart/2005/8/layout/orgChart1"/>
    <dgm:cxn modelId="{D3979BD8-5C72-4DFB-BBA2-1AAF64DA6CB1}" type="presOf" srcId="{73C828C9-8E9B-4827-98F2-05FE783EDCE1}" destId="{B3F2995B-D29F-47A3-99DE-E759D2EF5A3B}" srcOrd="1" destOrd="0" presId="urn:microsoft.com/office/officeart/2005/8/layout/orgChart1"/>
    <dgm:cxn modelId="{51F2BAD9-299F-40D5-A7C9-88C2599527C1}" type="presOf" srcId="{02538456-8777-4369-831A-4F4F4BD0CE1A}" destId="{A5D057A5-33F7-4024-8CDE-343C1B274855}" srcOrd="1" destOrd="0" presId="urn:microsoft.com/office/officeart/2005/8/layout/orgChart1"/>
    <dgm:cxn modelId="{C097F5DB-F303-4078-B0B2-F52324E3014B}" type="presOf" srcId="{3E412BFD-09C0-498D-A758-1B5D991A3BE9}" destId="{68189418-36F5-4C90-BD5F-4112FC30BD17}" srcOrd="0" destOrd="0" presId="urn:microsoft.com/office/officeart/2005/8/layout/orgChart1"/>
    <dgm:cxn modelId="{9D9F25DC-5F0A-4361-B32B-7DA79664D371}" type="presOf" srcId="{5967EAD9-C882-4F8E-B7EB-A29C1583D6A8}" destId="{BC68AE56-DAA7-4851-9A00-BACF8F9DBADD}" srcOrd="0" destOrd="0" presId="urn:microsoft.com/office/officeart/2005/8/layout/orgChart1"/>
    <dgm:cxn modelId="{59CB58DD-D654-46F0-B7A3-33F8BA5E4005}" type="presOf" srcId="{2597BA3C-2D74-4681-9BE6-1A027A81499C}" destId="{0FD6A89C-9EED-4B06-BC1E-D4B74837F7CA}" srcOrd="1" destOrd="0" presId="urn:microsoft.com/office/officeart/2005/8/layout/orgChart1"/>
    <dgm:cxn modelId="{247FF6DE-CFC0-4ADA-8981-726C7BAD1CEB}" type="presOf" srcId="{AC3164E1-AF32-46AD-8DD3-353DA1B303DD}" destId="{6BD4AA1D-921A-4D28-99AC-287BE35AAB58}" srcOrd="0" destOrd="0" presId="urn:microsoft.com/office/officeart/2005/8/layout/orgChart1"/>
    <dgm:cxn modelId="{B55EDDE7-4381-436D-AE70-9E1B13AE1C0A}" srcId="{AC3164E1-AF32-46AD-8DD3-353DA1B303DD}" destId="{247D5041-D980-4773-8FDE-9CBD293CC1F2}" srcOrd="5" destOrd="0" parTransId="{9A76EAD6-D663-4DAD-9200-7E6BE19FBDF6}" sibTransId="{78F3B9A6-729C-4272-82E9-40F28718D78A}"/>
    <dgm:cxn modelId="{EE0DF4E7-494F-4BE4-AFC9-CF58BAD0C7DE}" type="presOf" srcId="{18337767-D325-4234-B076-A91A2197E7A9}" destId="{24E182D0-1868-4E19-BA18-0A6679C5E036}" srcOrd="1" destOrd="0" presId="urn:microsoft.com/office/officeart/2005/8/layout/orgChart1"/>
    <dgm:cxn modelId="{18E08BF1-F748-43F9-8C7B-1BF70D3A44B2}" srcId="{02538456-8777-4369-831A-4F4F4BD0CE1A}" destId="{A0883A00-8459-4FDE-8B0F-9F04CA9AF67A}" srcOrd="1" destOrd="0" parTransId="{7BBB450E-71A6-420A-ABC6-BF06FBAE3F45}" sibTransId="{6E68B167-93B7-4683-898F-9C2B6EA7B076}"/>
    <dgm:cxn modelId="{73CECBF4-17F9-4918-BEC6-96A8B72C2CA0}" type="presOf" srcId="{2CC709BA-24AC-4ED5-BF8F-CB4D598AC43C}" destId="{5777E05B-DE05-479A-9D54-5649EB738CC4}" srcOrd="1" destOrd="0" presId="urn:microsoft.com/office/officeart/2005/8/layout/orgChart1"/>
    <dgm:cxn modelId="{E6EC1CF7-22CB-4818-824B-02536E8008EB}" type="presOf" srcId="{7186AD4D-CAB5-4A8F-9C55-10A6D836037E}" destId="{3CDB6BD5-C25E-4B27-9554-828EE01D0915}" srcOrd="0" destOrd="0" presId="urn:microsoft.com/office/officeart/2005/8/layout/orgChart1"/>
    <dgm:cxn modelId="{8F5051F7-F390-4920-AECB-CF18277C7CB2}" type="presOf" srcId="{6548BE5C-9232-44A1-9C59-6CA23D783914}" destId="{D139B566-DA06-4C39-9713-8F5DD02C6F1A}" srcOrd="0" destOrd="0" presId="urn:microsoft.com/office/officeart/2005/8/layout/orgChart1"/>
    <dgm:cxn modelId="{848EABF7-C76A-4B25-BB5B-17781E4B3FB0}" type="presOf" srcId="{EB6404DA-5797-4163-B90B-805C9A2F9A7F}" destId="{08461CBB-D22B-4F6E-87F8-6C350BDA5FBD}" srcOrd="0" destOrd="0" presId="urn:microsoft.com/office/officeart/2005/8/layout/orgChart1"/>
    <dgm:cxn modelId="{44B532F9-0AE7-45D0-8DAB-E0E1F32F0838}" type="presOf" srcId="{1E2248FD-E90B-40EA-ACF5-A7BFEB5C980A}" destId="{94511CCC-6CDE-4077-8663-66DE60AB3CEA}" srcOrd="0" destOrd="0" presId="urn:microsoft.com/office/officeart/2005/8/layout/orgChart1"/>
    <dgm:cxn modelId="{579D9CFC-1845-489D-BFEF-7F8D8735D49D}" srcId="{18337767-D325-4234-B076-A91A2197E7A9}" destId="{D383B5E6-E641-4979-A4AA-D078645C51AF}" srcOrd="3" destOrd="0" parTransId="{1F0B338C-DDB3-4D00-8BE7-0CAB69F129FC}" sibTransId="{19388243-9A92-41CD-9C38-F0F2290EDC3F}"/>
    <dgm:cxn modelId="{685893F7-2A51-4AFC-9E89-E3E4A72CFB48}" type="presParOf" srcId="{C3CC7AAC-2395-4E22-B398-1098E9364A4E}" destId="{F562BC37-FDD3-4D0E-B449-1BF7905E234C}" srcOrd="0" destOrd="0" presId="urn:microsoft.com/office/officeart/2005/8/layout/orgChart1"/>
    <dgm:cxn modelId="{A301B361-8D55-43D2-8F93-F0E3353BF6A2}" type="presParOf" srcId="{F562BC37-FDD3-4D0E-B449-1BF7905E234C}" destId="{A52CB171-10F3-4F81-BAD4-A10D0040AA40}" srcOrd="0" destOrd="0" presId="urn:microsoft.com/office/officeart/2005/8/layout/orgChart1"/>
    <dgm:cxn modelId="{D3C83B7A-C641-486F-8955-0906DB5C88BA}" type="presParOf" srcId="{A52CB171-10F3-4F81-BAD4-A10D0040AA40}" destId="{6BD4AA1D-921A-4D28-99AC-287BE35AAB58}" srcOrd="0" destOrd="0" presId="urn:microsoft.com/office/officeart/2005/8/layout/orgChart1"/>
    <dgm:cxn modelId="{3E71C97A-4A2D-401F-B226-AC311406FDBC}" type="presParOf" srcId="{A52CB171-10F3-4F81-BAD4-A10D0040AA40}" destId="{FCB779D2-8E3D-4697-9C27-9DD99CA6AF45}" srcOrd="1" destOrd="0" presId="urn:microsoft.com/office/officeart/2005/8/layout/orgChart1"/>
    <dgm:cxn modelId="{AC9610A1-862D-44B7-8186-C588BF4B59B3}" type="presParOf" srcId="{F562BC37-FDD3-4D0E-B449-1BF7905E234C}" destId="{217AFD5C-3DDE-4A5A-8C4E-DEE7E26FE3EB}" srcOrd="1" destOrd="0" presId="urn:microsoft.com/office/officeart/2005/8/layout/orgChart1"/>
    <dgm:cxn modelId="{4DDF5E23-B43A-4B26-955A-18DBD940E48A}" type="presParOf" srcId="{217AFD5C-3DDE-4A5A-8C4E-DEE7E26FE3EB}" destId="{E5E13370-CBCB-4F88-AE19-39EDC2803381}" srcOrd="0" destOrd="0" presId="urn:microsoft.com/office/officeart/2005/8/layout/orgChart1"/>
    <dgm:cxn modelId="{08FE56A8-BDBF-45F8-8938-273C9178498F}" type="presParOf" srcId="{217AFD5C-3DDE-4A5A-8C4E-DEE7E26FE3EB}" destId="{194CF644-D276-4F59-9414-3785641E502F}" srcOrd="1" destOrd="0" presId="urn:microsoft.com/office/officeart/2005/8/layout/orgChart1"/>
    <dgm:cxn modelId="{374BA4BC-F86A-40F0-81DD-C63099219334}" type="presParOf" srcId="{194CF644-D276-4F59-9414-3785641E502F}" destId="{A68A7EDF-CA8C-4C8D-AAF8-6169F8F64A7E}" srcOrd="0" destOrd="0" presId="urn:microsoft.com/office/officeart/2005/8/layout/orgChart1"/>
    <dgm:cxn modelId="{4F96B29F-898C-4673-AB03-A8EE9D0015C6}" type="presParOf" srcId="{A68A7EDF-CA8C-4C8D-AAF8-6169F8F64A7E}" destId="{F8D3B7C0-378D-4D42-B4AC-FB681D6A6AD5}" srcOrd="0" destOrd="0" presId="urn:microsoft.com/office/officeart/2005/8/layout/orgChart1"/>
    <dgm:cxn modelId="{4ED3D0BD-4786-410D-A53E-E77F6096DB57}" type="presParOf" srcId="{A68A7EDF-CA8C-4C8D-AAF8-6169F8F64A7E}" destId="{24E182D0-1868-4E19-BA18-0A6679C5E036}" srcOrd="1" destOrd="0" presId="urn:microsoft.com/office/officeart/2005/8/layout/orgChart1"/>
    <dgm:cxn modelId="{F3BCDDA6-C22F-4454-A36C-C2030A834791}" type="presParOf" srcId="{194CF644-D276-4F59-9414-3785641E502F}" destId="{8312155D-F30F-4D43-8A6D-D4AA54EBB7EA}" srcOrd="1" destOrd="0" presId="urn:microsoft.com/office/officeart/2005/8/layout/orgChart1"/>
    <dgm:cxn modelId="{1D199D32-1141-4007-908E-7C035EA49155}" type="presParOf" srcId="{8312155D-F30F-4D43-8A6D-D4AA54EBB7EA}" destId="{42D48258-6DE5-4EF6-843C-6710E4DFB725}" srcOrd="0" destOrd="0" presId="urn:microsoft.com/office/officeart/2005/8/layout/orgChart1"/>
    <dgm:cxn modelId="{B851648C-FBFF-4B78-B2FA-B0213DA81D69}" type="presParOf" srcId="{8312155D-F30F-4D43-8A6D-D4AA54EBB7EA}" destId="{F5EF0EE7-DC00-4A0E-9D1F-8EA3058C4824}" srcOrd="1" destOrd="0" presId="urn:microsoft.com/office/officeart/2005/8/layout/orgChart1"/>
    <dgm:cxn modelId="{D283B476-378A-4AE9-B709-40FECBEF9982}" type="presParOf" srcId="{F5EF0EE7-DC00-4A0E-9D1F-8EA3058C4824}" destId="{3519586F-725C-4257-B592-4F8692584B7A}" srcOrd="0" destOrd="0" presId="urn:microsoft.com/office/officeart/2005/8/layout/orgChart1"/>
    <dgm:cxn modelId="{E7FDEF36-D2DD-4840-82EA-7F787FE8E762}" type="presParOf" srcId="{3519586F-725C-4257-B592-4F8692584B7A}" destId="{B868EB55-931C-4CD1-9CD2-DE72D0BD5314}" srcOrd="0" destOrd="0" presId="urn:microsoft.com/office/officeart/2005/8/layout/orgChart1"/>
    <dgm:cxn modelId="{19C2EEED-9CE2-47FC-B186-C938F46F32C4}" type="presParOf" srcId="{3519586F-725C-4257-B592-4F8692584B7A}" destId="{A5D057A5-33F7-4024-8CDE-343C1B274855}" srcOrd="1" destOrd="0" presId="urn:microsoft.com/office/officeart/2005/8/layout/orgChart1"/>
    <dgm:cxn modelId="{80CBA20A-A823-4509-913E-BEBAA6255B0B}" type="presParOf" srcId="{F5EF0EE7-DC00-4A0E-9D1F-8EA3058C4824}" destId="{006AC522-FF77-42B0-A9D4-302DFD8C97D8}" srcOrd="1" destOrd="0" presId="urn:microsoft.com/office/officeart/2005/8/layout/orgChart1"/>
    <dgm:cxn modelId="{1B043384-D186-4C5A-8BC3-E4D6573A40FB}" type="presParOf" srcId="{006AC522-FF77-42B0-A9D4-302DFD8C97D8}" destId="{CBD2C2B6-2D97-4A06-B62B-129767E06925}" srcOrd="0" destOrd="0" presId="urn:microsoft.com/office/officeart/2005/8/layout/orgChart1"/>
    <dgm:cxn modelId="{6B062DA0-3BC6-4B63-BBAC-CD7C8AED20CD}" type="presParOf" srcId="{006AC522-FF77-42B0-A9D4-302DFD8C97D8}" destId="{287B99A5-E365-4A6A-9543-93EDC973D013}" srcOrd="1" destOrd="0" presId="urn:microsoft.com/office/officeart/2005/8/layout/orgChart1"/>
    <dgm:cxn modelId="{202B1ABF-D5FC-4AA6-99E9-280A66605A8F}" type="presParOf" srcId="{287B99A5-E365-4A6A-9543-93EDC973D013}" destId="{AF382CCE-9A42-43B6-9134-AECEABD7ADFE}" srcOrd="0" destOrd="0" presId="urn:microsoft.com/office/officeart/2005/8/layout/orgChart1"/>
    <dgm:cxn modelId="{7B88B131-B1E6-4A0E-86AB-99EDFBCB3989}" type="presParOf" srcId="{AF382CCE-9A42-43B6-9134-AECEABD7ADFE}" destId="{D139B566-DA06-4C39-9713-8F5DD02C6F1A}" srcOrd="0" destOrd="0" presId="urn:microsoft.com/office/officeart/2005/8/layout/orgChart1"/>
    <dgm:cxn modelId="{621C3D8D-462A-4CF1-B1AA-9B2731561DB3}" type="presParOf" srcId="{AF382CCE-9A42-43B6-9134-AECEABD7ADFE}" destId="{BBCAC22E-84E3-468D-BE4D-7D664029DA06}" srcOrd="1" destOrd="0" presId="urn:microsoft.com/office/officeart/2005/8/layout/orgChart1"/>
    <dgm:cxn modelId="{D28B18D2-1995-4377-99E8-2C31D3314C8E}" type="presParOf" srcId="{287B99A5-E365-4A6A-9543-93EDC973D013}" destId="{E4BA146E-1F35-40E5-88F0-5E867AE186B0}" srcOrd="1" destOrd="0" presId="urn:microsoft.com/office/officeart/2005/8/layout/orgChart1"/>
    <dgm:cxn modelId="{A6C38EF9-4191-4920-A87C-D2FE81917B97}" type="presParOf" srcId="{287B99A5-E365-4A6A-9543-93EDC973D013}" destId="{18BB8357-D6EF-4367-87AD-77EB24CC2111}" srcOrd="2" destOrd="0" presId="urn:microsoft.com/office/officeart/2005/8/layout/orgChart1"/>
    <dgm:cxn modelId="{55CBFC19-E74A-4828-BC12-EC601663F1F2}" type="presParOf" srcId="{006AC522-FF77-42B0-A9D4-302DFD8C97D8}" destId="{8C6AB776-DB67-4C7E-9424-19AAA6C230B1}" srcOrd="2" destOrd="0" presId="urn:microsoft.com/office/officeart/2005/8/layout/orgChart1"/>
    <dgm:cxn modelId="{E63C8811-0936-480A-9CB2-CE9B9C9ADC73}" type="presParOf" srcId="{006AC522-FF77-42B0-A9D4-302DFD8C97D8}" destId="{4F051723-88AE-4A02-A306-A1F1F4F7CB9D}" srcOrd="3" destOrd="0" presId="urn:microsoft.com/office/officeart/2005/8/layout/orgChart1"/>
    <dgm:cxn modelId="{8DAED599-1785-4A00-ACAA-BEC12F9318A1}" type="presParOf" srcId="{4F051723-88AE-4A02-A306-A1F1F4F7CB9D}" destId="{8D48107C-5E97-4572-8556-77457B59EA78}" srcOrd="0" destOrd="0" presId="urn:microsoft.com/office/officeart/2005/8/layout/orgChart1"/>
    <dgm:cxn modelId="{891D8EE8-4B42-45AE-A540-C6442A33BBAE}" type="presParOf" srcId="{8D48107C-5E97-4572-8556-77457B59EA78}" destId="{3D4C9567-BD05-4578-8210-46154CE42302}" srcOrd="0" destOrd="0" presId="urn:microsoft.com/office/officeart/2005/8/layout/orgChart1"/>
    <dgm:cxn modelId="{54D15773-DAA8-4BE7-BCC1-24E9988A4A09}" type="presParOf" srcId="{8D48107C-5E97-4572-8556-77457B59EA78}" destId="{6EF0AE15-7BA1-4B6D-9A23-390F699071F8}" srcOrd="1" destOrd="0" presId="urn:microsoft.com/office/officeart/2005/8/layout/orgChart1"/>
    <dgm:cxn modelId="{DB998F1B-10EA-4CA2-AA0F-67E7427614E0}" type="presParOf" srcId="{4F051723-88AE-4A02-A306-A1F1F4F7CB9D}" destId="{26E3E18B-67BB-4FEF-B572-AF7A8826661A}" srcOrd="1" destOrd="0" presId="urn:microsoft.com/office/officeart/2005/8/layout/orgChart1"/>
    <dgm:cxn modelId="{696D4D26-FD47-4460-AD1D-7CE876D4152B}" type="presParOf" srcId="{4F051723-88AE-4A02-A306-A1F1F4F7CB9D}" destId="{B1D649D5-A633-43A6-A230-C2BDC9BF6203}" srcOrd="2" destOrd="0" presId="urn:microsoft.com/office/officeart/2005/8/layout/orgChart1"/>
    <dgm:cxn modelId="{2B51D362-3337-4263-9CDE-12A4C7A32148}" type="presParOf" srcId="{F5EF0EE7-DC00-4A0E-9D1F-8EA3058C4824}" destId="{8EE178C1-0C87-4B93-BCBC-859D0E584CCB}" srcOrd="2" destOrd="0" presId="urn:microsoft.com/office/officeart/2005/8/layout/orgChart1"/>
    <dgm:cxn modelId="{023F72C0-576A-4FEF-B71C-74CE70B5A3C1}" type="presParOf" srcId="{8312155D-F30F-4D43-8A6D-D4AA54EBB7EA}" destId="{82D43479-EDE0-4473-A36F-EDC2A164BB6F}" srcOrd="2" destOrd="0" presId="urn:microsoft.com/office/officeart/2005/8/layout/orgChart1"/>
    <dgm:cxn modelId="{C0BF95B3-88D8-4E36-9A74-DFFBC94678BF}" type="presParOf" srcId="{8312155D-F30F-4D43-8A6D-D4AA54EBB7EA}" destId="{AB0CB193-E0B6-4C8E-A3C0-38922CFB97FD}" srcOrd="3" destOrd="0" presId="urn:microsoft.com/office/officeart/2005/8/layout/orgChart1"/>
    <dgm:cxn modelId="{213079DB-D789-4EB6-8717-D64E7E9D124E}" type="presParOf" srcId="{AB0CB193-E0B6-4C8E-A3C0-38922CFB97FD}" destId="{8B083640-0E73-4A74-BDEF-9144B56BA526}" srcOrd="0" destOrd="0" presId="urn:microsoft.com/office/officeart/2005/8/layout/orgChart1"/>
    <dgm:cxn modelId="{77C11E84-6F98-4756-969A-5A127BDF5229}" type="presParOf" srcId="{8B083640-0E73-4A74-BDEF-9144B56BA526}" destId="{BCE8BE49-D96A-4CAE-9F72-9165AC2AE0EC}" srcOrd="0" destOrd="0" presId="urn:microsoft.com/office/officeart/2005/8/layout/orgChart1"/>
    <dgm:cxn modelId="{FF3C5882-9D86-4E5B-B0CF-802A65F903A9}" type="presParOf" srcId="{8B083640-0E73-4A74-BDEF-9144B56BA526}" destId="{0FD6A89C-9EED-4B06-BC1E-D4B74837F7CA}" srcOrd="1" destOrd="0" presId="urn:microsoft.com/office/officeart/2005/8/layout/orgChart1"/>
    <dgm:cxn modelId="{D4503D28-E93B-47C3-9338-756304734A37}" type="presParOf" srcId="{AB0CB193-E0B6-4C8E-A3C0-38922CFB97FD}" destId="{18219342-5D3A-425D-B8AF-4BE829A6AB18}" srcOrd="1" destOrd="0" presId="urn:microsoft.com/office/officeart/2005/8/layout/orgChart1"/>
    <dgm:cxn modelId="{1808C69E-AC84-4CD7-BD99-DFF477325FA6}" type="presParOf" srcId="{AB0CB193-E0B6-4C8E-A3C0-38922CFB97FD}" destId="{BD62360B-0235-4174-BFE5-CF18E6A3E5CF}" srcOrd="2" destOrd="0" presId="urn:microsoft.com/office/officeart/2005/8/layout/orgChart1"/>
    <dgm:cxn modelId="{5047FFCB-D2CF-4211-97BB-A389A30022C8}" type="presParOf" srcId="{8312155D-F30F-4D43-8A6D-D4AA54EBB7EA}" destId="{1012A90A-26A9-4C04-A241-18667145373A}" srcOrd="4" destOrd="0" presId="urn:microsoft.com/office/officeart/2005/8/layout/orgChart1"/>
    <dgm:cxn modelId="{882A4E1D-5C58-41C3-B5DB-CFEA7CE487C4}" type="presParOf" srcId="{8312155D-F30F-4D43-8A6D-D4AA54EBB7EA}" destId="{F0AB2B2B-75F3-4F24-8C49-A691D0009517}" srcOrd="5" destOrd="0" presId="urn:microsoft.com/office/officeart/2005/8/layout/orgChart1"/>
    <dgm:cxn modelId="{46CA80F3-93D8-451D-9D5A-97DC248F984D}" type="presParOf" srcId="{F0AB2B2B-75F3-4F24-8C49-A691D0009517}" destId="{349BB9C8-0D9C-4915-B39B-45B70B4E6AC3}" srcOrd="0" destOrd="0" presId="urn:microsoft.com/office/officeart/2005/8/layout/orgChart1"/>
    <dgm:cxn modelId="{1D6A74A6-3B73-4B0F-88DA-7BED988A8672}" type="presParOf" srcId="{349BB9C8-0D9C-4915-B39B-45B70B4E6AC3}" destId="{67BC80DC-C289-4DF6-A9C8-7559B074D894}" srcOrd="0" destOrd="0" presId="urn:microsoft.com/office/officeart/2005/8/layout/orgChart1"/>
    <dgm:cxn modelId="{320DFB7A-6400-4084-BC98-851E7E6DF2E1}" type="presParOf" srcId="{349BB9C8-0D9C-4915-B39B-45B70B4E6AC3}" destId="{0F510BDB-6580-40CC-9F72-B7433E64F2FB}" srcOrd="1" destOrd="0" presId="urn:microsoft.com/office/officeart/2005/8/layout/orgChart1"/>
    <dgm:cxn modelId="{03D1DF17-3B0C-4287-8B2D-DC435A1B4E47}" type="presParOf" srcId="{F0AB2B2B-75F3-4F24-8C49-A691D0009517}" destId="{B1A019BE-F284-4B36-BC57-77843F2CD964}" srcOrd="1" destOrd="0" presId="urn:microsoft.com/office/officeart/2005/8/layout/orgChart1"/>
    <dgm:cxn modelId="{D112A0C9-63CB-42CE-9D5D-7EBF838F847B}" type="presParOf" srcId="{B1A019BE-F284-4B36-BC57-77843F2CD964}" destId="{4A31F309-0DC5-43BC-AC24-9418BCC4FACA}" srcOrd="0" destOrd="0" presId="urn:microsoft.com/office/officeart/2005/8/layout/orgChart1"/>
    <dgm:cxn modelId="{D4DE2208-0AEC-4216-9376-BE0A45BAD9B5}" type="presParOf" srcId="{B1A019BE-F284-4B36-BC57-77843F2CD964}" destId="{5F126B0E-C579-4870-BBFD-A5B1B90076E4}" srcOrd="1" destOrd="0" presId="urn:microsoft.com/office/officeart/2005/8/layout/orgChart1"/>
    <dgm:cxn modelId="{C0CEF8EA-3324-491E-B4E0-499363DE4AA6}" type="presParOf" srcId="{5F126B0E-C579-4870-BBFD-A5B1B90076E4}" destId="{DF968394-11AA-434F-85E4-85C216C37065}" srcOrd="0" destOrd="0" presId="urn:microsoft.com/office/officeart/2005/8/layout/orgChart1"/>
    <dgm:cxn modelId="{412F8081-0817-4672-B7D7-2B073B7CA7D9}" type="presParOf" srcId="{DF968394-11AA-434F-85E4-85C216C37065}" destId="{3B237ED7-2C63-43B7-9790-F8160E0AAD23}" srcOrd="0" destOrd="0" presId="urn:microsoft.com/office/officeart/2005/8/layout/orgChart1"/>
    <dgm:cxn modelId="{45ED3E72-D6BC-4A20-86F2-E919047EEEBA}" type="presParOf" srcId="{DF968394-11AA-434F-85E4-85C216C37065}" destId="{97329393-FC9D-4475-8049-A345AA367B7E}" srcOrd="1" destOrd="0" presId="urn:microsoft.com/office/officeart/2005/8/layout/orgChart1"/>
    <dgm:cxn modelId="{607155F0-4279-4917-80A9-C40CF60147DC}" type="presParOf" srcId="{5F126B0E-C579-4870-BBFD-A5B1B90076E4}" destId="{2B6BE47B-7D00-4ECA-89F9-C585EA4E7A97}" srcOrd="1" destOrd="0" presId="urn:microsoft.com/office/officeart/2005/8/layout/orgChart1"/>
    <dgm:cxn modelId="{80D2A03A-98C5-494A-8118-7207EDA4EAE3}" type="presParOf" srcId="{5F126B0E-C579-4870-BBFD-A5B1B90076E4}" destId="{D15DCBF7-F38C-49CD-A1B8-04DE19FF4F01}" srcOrd="2" destOrd="0" presId="urn:microsoft.com/office/officeart/2005/8/layout/orgChart1"/>
    <dgm:cxn modelId="{9E51D0B1-82C3-4A46-9F30-0E170A64A67B}" type="presParOf" srcId="{B1A019BE-F284-4B36-BC57-77843F2CD964}" destId="{66AA6C74-6A70-47AB-8D95-266B8785BC59}" srcOrd="2" destOrd="0" presId="urn:microsoft.com/office/officeart/2005/8/layout/orgChart1"/>
    <dgm:cxn modelId="{403DA063-D67D-466C-B5EA-F97A7CFB83F1}" type="presParOf" srcId="{B1A019BE-F284-4B36-BC57-77843F2CD964}" destId="{2E11029A-8511-4367-974F-9491A5E3F62C}" srcOrd="3" destOrd="0" presId="urn:microsoft.com/office/officeart/2005/8/layout/orgChart1"/>
    <dgm:cxn modelId="{2D200174-8CD6-4288-A4CD-404F90CAC518}" type="presParOf" srcId="{2E11029A-8511-4367-974F-9491A5E3F62C}" destId="{C988AE55-8EAF-466F-A87D-A5437FF7F9C2}" srcOrd="0" destOrd="0" presId="urn:microsoft.com/office/officeart/2005/8/layout/orgChart1"/>
    <dgm:cxn modelId="{C11A972F-49C2-446C-8B2D-0E287DC11ACF}" type="presParOf" srcId="{C988AE55-8EAF-466F-A87D-A5437FF7F9C2}" destId="{85062E2B-E681-457A-AA52-4EE0D0F81D61}" srcOrd="0" destOrd="0" presId="urn:microsoft.com/office/officeart/2005/8/layout/orgChart1"/>
    <dgm:cxn modelId="{00988172-A314-49A5-A7FB-8A9792568C82}" type="presParOf" srcId="{C988AE55-8EAF-466F-A87D-A5437FF7F9C2}" destId="{3EF798FC-B2DF-43A9-A181-5BC9D9393244}" srcOrd="1" destOrd="0" presId="urn:microsoft.com/office/officeart/2005/8/layout/orgChart1"/>
    <dgm:cxn modelId="{E3EB1E51-F2E3-483C-AF95-B4BBB3120F57}" type="presParOf" srcId="{2E11029A-8511-4367-974F-9491A5E3F62C}" destId="{DEA4A63B-9202-46FB-9645-E0A246E0537C}" srcOrd="1" destOrd="0" presId="urn:microsoft.com/office/officeart/2005/8/layout/orgChart1"/>
    <dgm:cxn modelId="{20D1D26B-A605-4021-83FF-ED0808D4E8C6}" type="presParOf" srcId="{2E11029A-8511-4367-974F-9491A5E3F62C}" destId="{DEEF21A3-69A4-4134-AE90-48D7781D23DA}" srcOrd="2" destOrd="0" presId="urn:microsoft.com/office/officeart/2005/8/layout/orgChart1"/>
    <dgm:cxn modelId="{4FBFA886-A911-4A5A-90EB-A981A4FF872E}" type="presParOf" srcId="{F0AB2B2B-75F3-4F24-8C49-A691D0009517}" destId="{A02B3866-9BE4-461B-9F72-B9EC1349465B}" srcOrd="2" destOrd="0" presId="urn:microsoft.com/office/officeart/2005/8/layout/orgChart1"/>
    <dgm:cxn modelId="{94A2622E-20ED-4901-A118-2C4CD263D405}" type="presParOf" srcId="{8312155D-F30F-4D43-8A6D-D4AA54EBB7EA}" destId="{79C2A2F6-442D-430E-AA28-82914E5B2323}" srcOrd="6" destOrd="0" presId="urn:microsoft.com/office/officeart/2005/8/layout/orgChart1"/>
    <dgm:cxn modelId="{F8241078-73F4-4AE6-ABF5-9C5386E9821D}" type="presParOf" srcId="{8312155D-F30F-4D43-8A6D-D4AA54EBB7EA}" destId="{6213F736-F64C-46F1-A41D-5D0138F1EA84}" srcOrd="7" destOrd="0" presId="urn:microsoft.com/office/officeart/2005/8/layout/orgChart1"/>
    <dgm:cxn modelId="{563350D6-5791-4871-9CAA-3E471E896405}" type="presParOf" srcId="{6213F736-F64C-46F1-A41D-5D0138F1EA84}" destId="{637296CA-8FF4-4010-91F4-A702DF673F0A}" srcOrd="0" destOrd="0" presId="urn:microsoft.com/office/officeart/2005/8/layout/orgChart1"/>
    <dgm:cxn modelId="{BFFC7349-42C7-4E1C-AF2F-60FA838FF2D1}" type="presParOf" srcId="{637296CA-8FF4-4010-91F4-A702DF673F0A}" destId="{08E375D3-94FB-4E81-AF68-EE8124BE1EEA}" srcOrd="0" destOrd="0" presId="urn:microsoft.com/office/officeart/2005/8/layout/orgChart1"/>
    <dgm:cxn modelId="{6567292D-F346-4503-8780-497D899A454A}" type="presParOf" srcId="{637296CA-8FF4-4010-91F4-A702DF673F0A}" destId="{DCDCB908-4417-4810-966C-4C1304BB4829}" srcOrd="1" destOrd="0" presId="urn:microsoft.com/office/officeart/2005/8/layout/orgChart1"/>
    <dgm:cxn modelId="{E845E797-58C6-41E6-AEDE-69B6F37ECDB3}" type="presParOf" srcId="{6213F736-F64C-46F1-A41D-5D0138F1EA84}" destId="{B3EDF10E-DE00-4A81-B5F1-7D55C3D40817}" srcOrd="1" destOrd="0" presId="urn:microsoft.com/office/officeart/2005/8/layout/orgChart1"/>
    <dgm:cxn modelId="{A2D51ED1-934F-4D6D-9253-D1E843839CDE}" type="presParOf" srcId="{6213F736-F64C-46F1-A41D-5D0138F1EA84}" destId="{3AAB526E-886F-46E8-B579-B1BAD0C34EC6}" srcOrd="2" destOrd="0" presId="urn:microsoft.com/office/officeart/2005/8/layout/orgChart1"/>
    <dgm:cxn modelId="{B946A7C8-A1F5-49FF-9B74-B2349A75E8F8}" type="presParOf" srcId="{194CF644-D276-4F59-9414-3785641E502F}" destId="{9A671B11-7532-4916-A087-C3D393B330EA}" srcOrd="2" destOrd="0" presId="urn:microsoft.com/office/officeart/2005/8/layout/orgChart1"/>
    <dgm:cxn modelId="{039F2F06-1776-4D35-A907-AE9863639DF2}" type="presParOf" srcId="{217AFD5C-3DDE-4A5A-8C4E-DEE7E26FE3EB}" destId="{94511CCC-6CDE-4077-8663-66DE60AB3CEA}" srcOrd="2" destOrd="0" presId="urn:microsoft.com/office/officeart/2005/8/layout/orgChart1"/>
    <dgm:cxn modelId="{E9BEC9B8-CF48-4946-A6F4-B4B22A76B2E4}" type="presParOf" srcId="{217AFD5C-3DDE-4A5A-8C4E-DEE7E26FE3EB}" destId="{1DD3DA73-0703-467F-8EC9-80BB02753255}" srcOrd="3" destOrd="0" presId="urn:microsoft.com/office/officeart/2005/8/layout/orgChart1"/>
    <dgm:cxn modelId="{E9F94CBF-C78E-46D9-B716-481094980916}" type="presParOf" srcId="{1DD3DA73-0703-467F-8EC9-80BB02753255}" destId="{955CC521-F114-4D42-BEB4-D9EBBD054E83}" srcOrd="0" destOrd="0" presId="urn:microsoft.com/office/officeart/2005/8/layout/orgChart1"/>
    <dgm:cxn modelId="{89DE9419-D532-44A0-A249-FDEF7CD0C0DA}" type="presParOf" srcId="{955CC521-F114-4D42-BEB4-D9EBBD054E83}" destId="{D1BC3A78-AEEE-4F03-92F7-C3FE9B6E26E1}" srcOrd="0" destOrd="0" presId="urn:microsoft.com/office/officeart/2005/8/layout/orgChart1"/>
    <dgm:cxn modelId="{0B0B9612-576D-465D-91DC-D066ADF5E97F}" type="presParOf" srcId="{955CC521-F114-4D42-BEB4-D9EBBD054E83}" destId="{F8E6296D-08FF-47BA-823E-7DC5DF84CCF5}" srcOrd="1" destOrd="0" presId="urn:microsoft.com/office/officeart/2005/8/layout/orgChart1"/>
    <dgm:cxn modelId="{6E780C94-364B-419F-844F-DB7841ECFB8E}" type="presParOf" srcId="{1DD3DA73-0703-467F-8EC9-80BB02753255}" destId="{940126BC-83CB-428F-B7C4-BF710982C86A}" srcOrd="1" destOrd="0" presId="urn:microsoft.com/office/officeart/2005/8/layout/orgChart1"/>
    <dgm:cxn modelId="{8F083C34-DAB4-4634-A52B-F1C5A746D1B1}" type="presParOf" srcId="{940126BC-83CB-428F-B7C4-BF710982C86A}" destId="{6AEA33CE-E40E-45B2-85F9-D03EF8189420}" srcOrd="0" destOrd="0" presId="urn:microsoft.com/office/officeart/2005/8/layout/orgChart1"/>
    <dgm:cxn modelId="{79B37C52-FE8E-452B-9ACE-55D0E6021AE8}" type="presParOf" srcId="{940126BC-83CB-428F-B7C4-BF710982C86A}" destId="{1A336C4E-C9D7-46D5-8360-E7E46D51AFEC}" srcOrd="1" destOrd="0" presId="urn:microsoft.com/office/officeart/2005/8/layout/orgChart1"/>
    <dgm:cxn modelId="{86C8F406-BD17-46F2-A47C-656E674FF2FE}" type="presParOf" srcId="{1A336C4E-C9D7-46D5-8360-E7E46D51AFEC}" destId="{6D454913-B563-47B4-AE4E-A046BE5198FE}" srcOrd="0" destOrd="0" presId="urn:microsoft.com/office/officeart/2005/8/layout/orgChart1"/>
    <dgm:cxn modelId="{9768BE8D-0038-484A-9C34-85309FF3F1B1}" type="presParOf" srcId="{6D454913-B563-47B4-AE4E-A046BE5198FE}" destId="{68189418-36F5-4C90-BD5F-4112FC30BD17}" srcOrd="0" destOrd="0" presId="urn:microsoft.com/office/officeart/2005/8/layout/orgChart1"/>
    <dgm:cxn modelId="{34E52045-69CF-44C1-B54D-E1A6C1434B09}" type="presParOf" srcId="{6D454913-B563-47B4-AE4E-A046BE5198FE}" destId="{ED3627C1-FB4D-4E73-99F4-551CB6594803}" srcOrd="1" destOrd="0" presId="urn:microsoft.com/office/officeart/2005/8/layout/orgChart1"/>
    <dgm:cxn modelId="{A1DD371D-18BD-41AB-9BA2-4ACC7634EF98}" type="presParOf" srcId="{1A336C4E-C9D7-46D5-8360-E7E46D51AFEC}" destId="{0CD67690-2902-4F3D-A162-9AF8B6BAC9F3}" srcOrd="1" destOrd="0" presId="urn:microsoft.com/office/officeart/2005/8/layout/orgChart1"/>
    <dgm:cxn modelId="{C68DD1E5-8891-45EC-8290-D027A7D39EAA}" type="presParOf" srcId="{1A336C4E-C9D7-46D5-8360-E7E46D51AFEC}" destId="{606867E6-9CE5-4C96-840E-5C3C543CB1BD}" srcOrd="2" destOrd="0" presId="urn:microsoft.com/office/officeart/2005/8/layout/orgChart1"/>
    <dgm:cxn modelId="{09E85F1C-8B58-4503-9477-41CBF7BC0B4E}" type="presParOf" srcId="{940126BC-83CB-428F-B7C4-BF710982C86A}" destId="{2D2B8EEE-4270-4A0F-88DC-518D9A846976}" srcOrd="2" destOrd="0" presId="urn:microsoft.com/office/officeart/2005/8/layout/orgChart1"/>
    <dgm:cxn modelId="{6C5782B3-3FAC-4E71-A7CC-C6CA2C9C31C4}" type="presParOf" srcId="{940126BC-83CB-428F-B7C4-BF710982C86A}" destId="{AE1425FA-FE8F-4207-B02F-4E8D20315C81}" srcOrd="3" destOrd="0" presId="urn:microsoft.com/office/officeart/2005/8/layout/orgChart1"/>
    <dgm:cxn modelId="{D9E0D840-7087-423E-A1C0-A4A553684491}" type="presParOf" srcId="{AE1425FA-FE8F-4207-B02F-4E8D20315C81}" destId="{B0C75146-E994-4004-ACC1-661062EC9807}" srcOrd="0" destOrd="0" presId="urn:microsoft.com/office/officeart/2005/8/layout/orgChart1"/>
    <dgm:cxn modelId="{654B459A-E863-4935-9B7B-35E7A22A2C00}" type="presParOf" srcId="{B0C75146-E994-4004-ACC1-661062EC9807}" destId="{499199B5-69E7-4815-BF4C-47C74A9C5EA6}" srcOrd="0" destOrd="0" presId="urn:microsoft.com/office/officeart/2005/8/layout/orgChart1"/>
    <dgm:cxn modelId="{C4242498-2967-4817-B4D5-0481AF15E59A}" type="presParOf" srcId="{B0C75146-E994-4004-ACC1-661062EC9807}" destId="{DC506137-4CA8-4ECA-9654-B5A4BE8961BA}" srcOrd="1" destOrd="0" presId="urn:microsoft.com/office/officeart/2005/8/layout/orgChart1"/>
    <dgm:cxn modelId="{7C8A1435-0482-4B2C-AAD5-F63A1FF8CA26}" type="presParOf" srcId="{AE1425FA-FE8F-4207-B02F-4E8D20315C81}" destId="{F1B7392C-C2DC-4739-898A-A135259917AF}" srcOrd="1" destOrd="0" presId="urn:microsoft.com/office/officeart/2005/8/layout/orgChart1"/>
    <dgm:cxn modelId="{CF0753E3-076D-4F53-968D-D29E9DE51D31}" type="presParOf" srcId="{AE1425FA-FE8F-4207-B02F-4E8D20315C81}" destId="{343C5E80-BD4E-4103-9579-EFE28806EDAA}" srcOrd="2" destOrd="0" presId="urn:microsoft.com/office/officeart/2005/8/layout/orgChart1"/>
    <dgm:cxn modelId="{E1A29862-B81A-4B5C-B8B2-84BA5B7230C9}" type="presParOf" srcId="{1DD3DA73-0703-467F-8EC9-80BB02753255}" destId="{19C6E703-72A9-43E2-A1EB-A03E8FD0FDC3}" srcOrd="2" destOrd="0" presId="urn:microsoft.com/office/officeart/2005/8/layout/orgChart1"/>
    <dgm:cxn modelId="{CF8379AA-D4E7-4C4D-996D-F6F12A215355}" type="presParOf" srcId="{217AFD5C-3DDE-4A5A-8C4E-DEE7E26FE3EB}" destId="{8A25608A-7300-4421-AA08-AFF58441CE1F}" srcOrd="4" destOrd="0" presId="urn:microsoft.com/office/officeart/2005/8/layout/orgChart1"/>
    <dgm:cxn modelId="{D5BACF86-20F3-47A2-B72E-6EB894673740}" type="presParOf" srcId="{217AFD5C-3DDE-4A5A-8C4E-DEE7E26FE3EB}" destId="{7CF21795-323B-4D04-A548-7770CDFF6E61}" srcOrd="5" destOrd="0" presId="urn:microsoft.com/office/officeart/2005/8/layout/orgChart1"/>
    <dgm:cxn modelId="{C901AB6C-CBE4-45F4-BB34-97518695398E}" type="presParOf" srcId="{7CF21795-323B-4D04-A548-7770CDFF6E61}" destId="{733E7E5C-9F65-41DA-A1F6-67CA1A11AAAB}" srcOrd="0" destOrd="0" presId="urn:microsoft.com/office/officeart/2005/8/layout/orgChart1"/>
    <dgm:cxn modelId="{72A82155-FE3F-4B06-963A-3B7F1AF748C0}" type="presParOf" srcId="{733E7E5C-9F65-41DA-A1F6-67CA1A11AAAB}" destId="{00C23CAB-A0D0-49BA-83B7-08BDB6393721}" srcOrd="0" destOrd="0" presId="urn:microsoft.com/office/officeart/2005/8/layout/orgChart1"/>
    <dgm:cxn modelId="{B3CE8B21-796C-4AE6-A8E4-2D19FBB1C678}" type="presParOf" srcId="{733E7E5C-9F65-41DA-A1F6-67CA1A11AAAB}" destId="{624ABE4C-C618-4368-B3A1-D63E97162891}" srcOrd="1" destOrd="0" presId="urn:microsoft.com/office/officeart/2005/8/layout/orgChart1"/>
    <dgm:cxn modelId="{4ED649DF-9699-4825-918A-1279FAD42295}" type="presParOf" srcId="{7CF21795-323B-4D04-A548-7770CDFF6E61}" destId="{0EC01FD0-1F43-4A2F-A871-015490154147}" srcOrd="1" destOrd="0" presId="urn:microsoft.com/office/officeart/2005/8/layout/orgChart1"/>
    <dgm:cxn modelId="{2949D9FF-184A-47DE-840D-F1844C1E782A}" type="presParOf" srcId="{0EC01FD0-1F43-4A2F-A871-015490154147}" destId="{0235D85B-E859-4975-9CD8-0E8985EC22AE}" srcOrd="0" destOrd="0" presId="urn:microsoft.com/office/officeart/2005/8/layout/orgChart1"/>
    <dgm:cxn modelId="{27F113FB-C773-4D98-8E9F-34EE38476153}" type="presParOf" srcId="{0EC01FD0-1F43-4A2F-A871-015490154147}" destId="{3C682B17-3366-4834-AA8E-DC9786D03DB9}" srcOrd="1" destOrd="0" presId="urn:microsoft.com/office/officeart/2005/8/layout/orgChart1"/>
    <dgm:cxn modelId="{F3A374B3-6F1C-4876-9427-BC0EADB04E95}" type="presParOf" srcId="{3C682B17-3366-4834-AA8E-DC9786D03DB9}" destId="{9648735A-98B8-4D01-9710-C641E0D1F242}" srcOrd="0" destOrd="0" presId="urn:microsoft.com/office/officeart/2005/8/layout/orgChart1"/>
    <dgm:cxn modelId="{13D8D687-838A-4F57-A5B6-FB09D702EDA9}" type="presParOf" srcId="{9648735A-98B8-4D01-9710-C641E0D1F242}" destId="{2DFC2A3F-89F4-423A-B08B-99CDE2AEBEAB}" srcOrd="0" destOrd="0" presId="urn:microsoft.com/office/officeart/2005/8/layout/orgChart1"/>
    <dgm:cxn modelId="{3AA4228E-7D55-4F50-A923-3FD5AE796300}" type="presParOf" srcId="{9648735A-98B8-4D01-9710-C641E0D1F242}" destId="{B3F2995B-D29F-47A3-99DE-E759D2EF5A3B}" srcOrd="1" destOrd="0" presId="urn:microsoft.com/office/officeart/2005/8/layout/orgChart1"/>
    <dgm:cxn modelId="{09E77CB1-0E14-42D7-AAF7-F1E0DDFE648A}" type="presParOf" srcId="{3C682B17-3366-4834-AA8E-DC9786D03DB9}" destId="{1AF99A3B-A2C5-41A6-90BE-195981724C51}" srcOrd="1" destOrd="0" presId="urn:microsoft.com/office/officeart/2005/8/layout/orgChart1"/>
    <dgm:cxn modelId="{64FE91B0-EEC9-41C0-92E7-7AC4274F7D59}" type="presParOf" srcId="{3C682B17-3366-4834-AA8E-DC9786D03DB9}" destId="{5D99885A-3281-4AEC-BF49-D766954CA489}" srcOrd="2" destOrd="0" presId="urn:microsoft.com/office/officeart/2005/8/layout/orgChart1"/>
    <dgm:cxn modelId="{C093CA8B-0D41-4EAC-89F2-37F2F3A253F6}" type="presParOf" srcId="{0EC01FD0-1F43-4A2F-A871-015490154147}" destId="{EF647ABF-F0E4-4DB8-A12B-746DC1BC25DE}" srcOrd="2" destOrd="0" presId="urn:microsoft.com/office/officeart/2005/8/layout/orgChart1"/>
    <dgm:cxn modelId="{F3ECA84E-06AD-47AB-B268-BD0B8F82C185}" type="presParOf" srcId="{0EC01FD0-1F43-4A2F-A871-015490154147}" destId="{69FC3BC9-EB77-4C82-90FE-3708E712794F}" srcOrd="3" destOrd="0" presId="urn:microsoft.com/office/officeart/2005/8/layout/orgChart1"/>
    <dgm:cxn modelId="{B3AC0202-EBB0-4A17-A969-913060BEFE0D}" type="presParOf" srcId="{69FC3BC9-EB77-4C82-90FE-3708E712794F}" destId="{39CA6D89-80A5-44F9-8856-FEE182343F47}" srcOrd="0" destOrd="0" presId="urn:microsoft.com/office/officeart/2005/8/layout/orgChart1"/>
    <dgm:cxn modelId="{3A6CA870-C62A-4437-A8EF-F1BF85C257F0}" type="presParOf" srcId="{39CA6D89-80A5-44F9-8856-FEE182343F47}" destId="{00FA84DA-3895-47FC-BAF4-3E3D55E20314}" srcOrd="0" destOrd="0" presId="urn:microsoft.com/office/officeart/2005/8/layout/orgChart1"/>
    <dgm:cxn modelId="{D9E37A9D-CF97-4498-B06B-9FE3CC6C35D2}" type="presParOf" srcId="{39CA6D89-80A5-44F9-8856-FEE182343F47}" destId="{BEA29E99-BFF1-4646-A169-F98AF2924BE4}" srcOrd="1" destOrd="0" presId="urn:microsoft.com/office/officeart/2005/8/layout/orgChart1"/>
    <dgm:cxn modelId="{4D0B5C0E-F815-4C8C-80AD-66090716EA54}" type="presParOf" srcId="{69FC3BC9-EB77-4C82-90FE-3708E712794F}" destId="{B5CE2B16-296A-490F-B57E-5673D3156D0D}" srcOrd="1" destOrd="0" presId="urn:microsoft.com/office/officeart/2005/8/layout/orgChart1"/>
    <dgm:cxn modelId="{F114F9D7-F976-4204-A74A-6199C9B22BC8}" type="presParOf" srcId="{69FC3BC9-EB77-4C82-90FE-3708E712794F}" destId="{8609E8E3-CD51-4A44-B817-F4031AF1DF69}" srcOrd="2" destOrd="0" presId="urn:microsoft.com/office/officeart/2005/8/layout/orgChart1"/>
    <dgm:cxn modelId="{0A5CCA60-6F63-4469-A3FC-1DB45A61719A}" type="presParOf" srcId="{0EC01FD0-1F43-4A2F-A871-015490154147}" destId="{BC68AE56-DAA7-4851-9A00-BACF8F9DBADD}" srcOrd="4" destOrd="0" presId="urn:microsoft.com/office/officeart/2005/8/layout/orgChart1"/>
    <dgm:cxn modelId="{A9FA8376-10DD-47AE-AF8C-972B4DD637A3}" type="presParOf" srcId="{0EC01FD0-1F43-4A2F-A871-015490154147}" destId="{0FF495F0-ABEE-4DB6-BF3E-BC047B2ACF10}" srcOrd="5" destOrd="0" presId="urn:microsoft.com/office/officeart/2005/8/layout/orgChart1"/>
    <dgm:cxn modelId="{C43F6EAA-5F31-49E2-B290-84F7D7005039}" type="presParOf" srcId="{0FF495F0-ABEE-4DB6-BF3E-BC047B2ACF10}" destId="{942126C5-F2D9-4316-9252-98DA2E196D94}" srcOrd="0" destOrd="0" presId="urn:microsoft.com/office/officeart/2005/8/layout/orgChart1"/>
    <dgm:cxn modelId="{07F9EB0F-6C48-4B1B-A212-50C88EF008FF}" type="presParOf" srcId="{942126C5-F2D9-4316-9252-98DA2E196D94}" destId="{9A9C82A9-559F-4DAD-BE52-07024896624F}" srcOrd="0" destOrd="0" presId="urn:microsoft.com/office/officeart/2005/8/layout/orgChart1"/>
    <dgm:cxn modelId="{6EB3306F-936B-443A-B269-187BA43BC511}" type="presParOf" srcId="{942126C5-F2D9-4316-9252-98DA2E196D94}" destId="{A0E57F5E-DCC9-4F22-89EB-60214BD79B13}" srcOrd="1" destOrd="0" presId="urn:microsoft.com/office/officeart/2005/8/layout/orgChart1"/>
    <dgm:cxn modelId="{E923980D-186F-40CF-B6A3-71BCFB7BBC36}" type="presParOf" srcId="{0FF495F0-ABEE-4DB6-BF3E-BC047B2ACF10}" destId="{1C12B021-BA09-4C17-BFF5-01464F4C884D}" srcOrd="1" destOrd="0" presId="urn:microsoft.com/office/officeart/2005/8/layout/orgChart1"/>
    <dgm:cxn modelId="{6DC5DB28-51B4-44E5-97F4-ECBC63BD0765}" type="presParOf" srcId="{0FF495F0-ABEE-4DB6-BF3E-BC047B2ACF10}" destId="{E9178CB3-2587-4321-9003-BBC37D1EC996}" srcOrd="2" destOrd="0" presId="urn:microsoft.com/office/officeart/2005/8/layout/orgChart1"/>
    <dgm:cxn modelId="{EC4DB766-8692-48DF-BE49-444B0EFB1392}" type="presParOf" srcId="{7CF21795-323B-4D04-A548-7770CDFF6E61}" destId="{6E624F2E-0068-483B-B9D7-E331008C8B75}" srcOrd="2" destOrd="0" presId="urn:microsoft.com/office/officeart/2005/8/layout/orgChart1"/>
    <dgm:cxn modelId="{4FECA9EA-3432-48DE-8A29-37B52CF2953C}" type="presParOf" srcId="{217AFD5C-3DDE-4A5A-8C4E-DEE7E26FE3EB}" destId="{6D46294D-B203-40CC-94DF-75EECB296FA6}" srcOrd="6" destOrd="0" presId="urn:microsoft.com/office/officeart/2005/8/layout/orgChart1"/>
    <dgm:cxn modelId="{C20A75EB-F28D-434F-8ECD-F6D841577B9D}" type="presParOf" srcId="{217AFD5C-3DDE-4A5A-8C4E-DEE7E26FE3EB}" destId="{AA82CCC7-BC89-4146-9810-D62F87BB814A}" srcOrd="7" destOrd="0" presId="urn:microsoft.com/office/officeart/2005/8/layout/orgChart1"/>
    <dgm:cxn modelId="{5A1A6BA3-B85D-44D4-B36F-6C83185604C8}" type="presParOf" srcId="{AA82CCC7-BC89-4146-9810-D62F87BB814A}" destId="{B9943EE3-AD07-4BB6-AE8A-3044184A1372}" srcOrd="0" destOrd="0" presId="urn:microsoft.com/office/officeart/2005/8/layout/orgChart1"/>
    <dgm:cxn modelId="{FFB2BFF6-8FA4-42A0-A277-313A0D7965CB}" type="presParOf" srcId="{B9943EE3-AD07-4BB6-AE8A-3044184A1372}" destId="{D0DD1863-D41D-4F2B-962F-B0C059E67F49}" srcOrd="0" destOrd="0" presId="urn:microsoft.com/office/officeart/2005/8/layout/orgChart1"/>
    <dgm:cxn modelId="{F79EACC4-477A-416D-ABB0-3F47CA76C97C}" type="presParOf" srcId="{B9943EE3-AD07-4BB6-AE8A-3044184A1372}" destId="{5777E05B-DE05-479A-9D54-5649EB738CC4}" srcOrd="1" destOrd="0" presId="urn:microsoft.com/office/officeart/2005/8/layout/orgChart1"/>
    <dgm:cxn modelId="{74456D1C-EB5C-4716-A71A-310F67A7D2E2}" type="presParOf" srcId="{AA82CCC7-BC89-4146-9810-D62F87BB814A}" destId="{E44569AB-76AC-4252-9655-1D096E2B5425}" srcOrd="1" destOrd="0" presId="urn:microsoft.com/office/officeart/2005/8/layout/orgChart1"/>
    <dgm:cxn modelId="{ED9959C0-BDEF-46B3-BB9C-BC2D1C95A141}" type="presParOf" srcId="{E44569AB-76AC-4252-9655-1D096E2B5425}" destId="{3CDB6BD5-C25E-4B27-9554-828EE01D0915}" srcOrd="0" destOrd="0" presId="urn:microsoft.com/office/officeart/2005/8/layout/orgChart1"/>
    <dgm:cxn modelId="{22889AED-418A-47A9-AD76-3225E8957377}" type="presParOf" srcId="{E44569AB-76AC-4252-9655-1D096E2B5425}" destId="{BE08B986-BD70-4988-94F1-22F41D4BF6C5}" srcOrd="1" destOrd="0" presId="urn:microsoft.com/office/officeart/2005/8/layout/orgChart1"/>
    <dgm:cxn modelId="{4D73D85E-65F2-411F-B4AB-FA3B2B756485}" type="presParOf" srcId="{BE08B986-BD70-4988-94F1-22F41D4BF6C5}" destId="{3FD93994-EC2D-4C43-8887-42FB117E14EB}" srcOrd="0" destOrd="0" presId="urn:microsoft.com/office/officeart/2005/8/layout/orgChart1"/>
    <dgm:cxn modelId="{AA2ED650-5159-452E-AA8D-02DD2AD10150}" type="presParOf" srcId="{3FD93994-EC2D-4C43-8887-42FB117E14EB}" destId="{3FD06EBA-6247-47E2-9052-1C223E512E0D}" srcOrd="0" destOrd="0" presId="urn:microsoft.com/office/officeart/2005/8/layout/orgChart1"/>
    <dgm:cxn modelId="{793A6BD4-CC79-461C-921B-8F8BF7C04DD8}" type="presParOf" srcId="{3FD93994-EC2D-4C43-8887-42FB117E14EB}" destId="{1BDDD182-2BD8-4869-BD65-DE47C875A82B}" srcOrd="1" destOrd="0" presId="urn:microsoft.com/office/officeart/2005/8/layout/orgChart1"/>
    <dgm:cxn modelId="{9B1BF3F5-BEF5-4C09-B99B-CFCE4B54DD03}" type="presParOf" srcId="{BE08B986-BD70-4988-94F1-22F41D4BF6C5}" destId="{9933CEDB-4F2B-4362-92E3-F57A3188A2B6}" srcOrd="1" destOrd="0" presId="urn:microsoft.com/office/officeart/2005/8/layout/orgChart1"/>
    <dgm:cxn modelId="{5DB73A78-D01F-4910-B0B4-84EB23FE3CA2}" type="presParOf" srcId="{BE08B986-BD70-4988-94F1-22F41D4BF6C5}" destId="{E353AD81-72BC-4A97-8728-D34B0894AA94}" srcOrd="2" destOrd="0" presId="urn:microsoft.com/office/officeart/2005/8/layout/orgChart1"/>
    <dgm:cxn modelId="{D00F627B-091C-4A66-9068-B92C8ADF49EE}" type="presParOf" srcId="{E44569AB-76AC-4252-9655-1D096E2B5425}" destId="{EB37F3CA-E370-4EF6-BE0B-A6237CED40D7}" srcOrd="2" destOrd="0" presId="urn:microsoft.com/office/officeart/2005/8/layout/orgChart1"/>
    <dgm:cxn modelId="{E06C3C99-0A11-4AD3-A4D5-772392786901}" type="presParOf" srcId="{E44569AB-76AC-4252-9655-1D096E2B5425}" destId="{4DDA7194-C24B-448F-A6BE-A9523E0B20EF}" srcOrd="3" destOrd="0" presId="urn:microsoft.com/office/officeart/2005/8/layout/orgChart1"/>
    <dgm:cxn modelId="{F582D9F0-4C56-4545-8FF8-8A03617E8F14}" type="presParOf" srcId="{4DDA7194-C24B-448F-A6BE-A9523E0B20EF}" destId="{BD26F208-6AF4-4397-A9B2-10DD95318B25}" srcOrd="0" destOrd="0" presId="urn:microsoft.com/office/officeart/2005/8/layout/orgChart1"/>
    <dgm:cxn modelId="{2DA64135-8C88-46E4-8C81-7A7F685D6175}" type="presParOf" srcId="{BD26F208-6AF4-4397-A9B2-10DD95318B25}" destId="{E82F096E-1947-4314-849B-228E2EC357AD}" srcOrd="0" destOrd="0" presId="urn:microsoft.com/office/officeart/2005/8/layout/orgChart1"/>
    <dgm:cxn modelId="{8114832D-F135-4D2E-B0C3-67B70797DAD3}" type="presParOf" srcId="{BD26F208-6AF4-4397-A9B2-10DD95318B25}" destId="{8F7DDB88-2D3B-49E6-ACBD-818BBB06441F}" srcOrd="1" destOrd="0" presId="urn:microsoft.com/office/officeart/2005/8/layout/orgChart1"/>
    <dgm:cxn modelId="{FEA750F3-D2F5-45BD-8CE6-311AD8D74B78}" type="presParOf" srcId="{4DDA7194-C24B-448F-A6BE-A9523E0B20EF}" destId="{5E6300E9-F65A-41B8-A312-16E2C4FD0F5B}" srcOrd="1" destOrd="0" presId="urn:microsoft.com/office/officeart/2005/8/layout/orgChart1"/>
    <dgm:cxn modelId="{8830D61A-E04A-4346-89B9-7BA5DD33A5D7}" type="presParOf" srcId="{4DDA7194-C24B-448F-A6BE-A9523E0B20EF}" destId="{32855E4B-FD0E-4F6E-AA0F-61CCA89E9591}" srcOrd="2" destOrd="0" presId="urn:microsoft.com/office/officeart/2005/8/layout/orgChart1"/>
    <dgm:cxn modelId="{3E99126D-BDC6-4D2F-B0FD-58C6E1254A6F}" type="presParOf" srcId="{AA82CCC7-BC89-4146-9810-D62F87BB814A}" destId="{6F78565C-2EE8-489A-9B9E-2EFA39C9DF0B}" srcOrd="2" destOrd="0" presId="urn:microsoft.com/office/officeart/2005/8/layout/orgChart1"/>
    <dgm:cxn modelId="{788FC038-9848-4CC7-A241-8B6F32BDFE77}" type="presParOf" srcId="{217AFD5C-3DDE-4A5A-8C4E-DEE7E26FE3EB}" destId="{1AFE9843-F187-47BF-83E4-226D6BF3D503}" srcOrd="8" destOrd="0" presId="urn:microsoft.com/office/officeart/2005/8/layout/orgChart1"/>
    <dgm:cxn modelId="{2EED55A5-51A0-4A96-A09D-EB6393908BF7}" type="presParOf" srcId="{217AFD5C-3DDE-4A5A-8C4E-DEE7E26FE3EB}" destId="{EB613E48-F766-4E85-B6A6-5D92C8246A20}" srcOrd="9" destOrd="0" presId="urn:microsoft.com/office/officeart/2005/8/layout/orgChart1"/>
    <dgm:cxn modelId="{3CDA66E1-8310-4A88-878B-002312B1CF54}" type="presParOf" srcId="{EB613E48-F766-4E85-B6A6-5D92C8246A20}" destId="{5258FA16-487F-4F4E-9BC7-3D2CF876D447}" srcOrd="0" destOrd="0" presId="urn:microsoft.com/office/officeart/2005/8/layout/orgChart1"/>
    <dgm:cxn modelId="{C81C829C-8152-4408-AE34-31EA58A148AB}" type="presParOf" srcId="{5258FA16-487F-4F4E-9BC7-3D2CF876D447}" destId="{72A556E2-6642-4F95-B3ED-2FE89FC9A953}" srcOrd="0" destOrd="0" presId="urn:microsoft.com/office/officeart/2005/8/layout/orgChart1"/>
    <dgm:cxn modelId="{9A8A2967-9E7F-415C-82A4-34FC3DC16938}" type="presParOf" srcId="{5258FA16-487F-4F4E-9BC7-3D2CF876D447}" destId="{3C1C299D-FB26-47F8-A1D7-8F76137602B0}" srcOrd="1" destOrd="0" presId="urn:microsoft.com/office/officeart/2005/8/layout/orgChart1"/>
    <dgm:cxn modelId="{1923F45F-E3EA-4652-B8E7-79A1C37F2E36}" type="presParOf" srcId="{EB613E48-F766-4E85-B6A6-5D92C8246A20}" destId="{76E5A4BF-20EF-4092-A471-F40D74DBC71F}" srcOrd="1" destOrd="0" presId="urn:microsoft.com/office/officeart/2005/8/layout/orgChart1"/>
    <dgm:cxn modelId="{E864E3DC-7181-452D-9542-9E1223A796CD}" type="presParOf" srcId="{76E5A4BF-20EF-4092-A471-F40D74DBC71F}" destId="{F04876EC-5277-4901-905C-3798459FE4BB}" srcOrd="0" destOrd="0" presId="urn:microsoft.com/office/officeart/2005/8/layout/orgChart1"/>
    <dgm:cxn modelId="{4A15ABD9-A563-4122-AC66-A39D6CCB1D44}" type="presParOf" srcId="{76E5A4BF-20EF-4092-A471-F40D74DBC71F}" destId="{EC76F7B9-EFFB-4249-BC90-02CDB702DD8F}" srcOrd="1" destOrd="0" presId="urn:microsoft.com/office/officeart/2005/8/layout/orgChart1"/>
    <dgm:cxn modelId="{45F3303A-33F2-4285-83DE-661840D5C8D8}" type="presParOf" srcId="{EC76F7B9-EFFB-4249-BC90-02CDB702DD8F}" destId="{EE64E2A7-D51E-431A-93A1-7DFC23F8FDCF}" srcOrd="0" destOrd="0" presId="urn:microsoft.com/office/officeart/2005/8/layout/orgChart1"/>
    <dgm:cxn modelId="{A818F54B-77D7-4C55-ACAA-BF3637163EE2}" type="presParOf" srcId="{EE64E2A7-D51E-431A-93A1-7DFC23F8FDCF}" destId="{5B60E5D2-75F0-46DE-ACA2-E3A2EAEA2D4B}" srcOrd="0" destOrd="0" presId="urn:microsoft.com/office/officeart/2005/8/layout/orgChart1"/>
    <dgm:cxn modelId="{4ECBD26E-EE96-4A36-BB8B-9F06DCDF41E9}" type="presParOf" srcId="{EE64E2A7-D51E-431A-93A1-7DFC23F8FDCF}" destId="{398863FF-D961-4CAE-B1CE-404F912F1C7C}" srcOrd="1" destOrd="0" presId="urn:microsoft.com/office/officeart/2005/8/layout/orgChart1"/>
    <dgm:cxn modelId="{C51F3FB5-ADB2-4A4F-806C-0F40C55CB4CF}" type="presParOf" srcId="{EC76F7B9-EFFB-4249-BC90-02CDB702DD8F}" destId="{005C8F1C-5A82-43A8-8D9A-A254088A580C}" srcOrd="1" destOrd="0" presId="urn:microsoft.com/office/officeart/2005/8/layout/orgChart1"/>
    <dgm:cxn modelId="{5760E38D-5788-4F52-A802-A0ED262695F9}" type="presParOf" srcId="{EC76F7B9-EFFB-4249-BC90-02CDB702DD8F}" destId="{4EF2EED2-D7C7-4DB2-8BEE-7D61E64121BB}" srcOrd="2" destOrd="0" presId="urn:microsoft.com/office/officeart/2005/8/layout/orgChart1"/>
    <dgm:cxn modelId="{99D1C70F-E6FD-4F78-94E5-DDA94FCA6F07}" type="presParOf" srcId="{76E5A4BF-20EF-4092-A471-F40D74DBC71F}" destId="{5F40A313-D262-4766-80CE-4836188820F2}" srcOrd="2" destOrd="0" presId="urn:microsoft.com/office/officeart/2005/8/layout/orgChart1"/>
    <dgm:cxn modelId="{E04DB7A3-2176-460E-BAC6-98CFB96A1E75}" type="presParOf" srcId="{76E5A4BF-20EF-4092-A471-F40D74DBC71F}" destId="{DADCAD77-5798-4044-9B4D-653A0A2BC8D2}" srcOrd="3" destOrd="0" presId="urn:microsoft.com/office/officeart/2005/8/layout/orgChart1"/>
    <dgm:cxn modelId="{70215CF5-A3C0-4C52-961D-97DF470906F8}" type="presParOf" srcId="{DADCAD77-5798-4044-9B4D-653A0A2BC8D2}" destId="{C23F8C13-A2D4-46A7-861F-A7B43149D02C}" srcOrd="0" destOrd="0" presId="urn:microsoft.com/office/officeart/2005/8/layout/orgChart1"/>
    <dgm:cxn modelId="{1E4EE5FD-FF5D-4A4E-B37F-6954580D15D5}" type="presParOf" srcId="{C23F8C13-A2D4-46A7-861F-A7B43149D02C}" destId="{08461CBB-D22B-4F6E-87F8-6C350BDA5FBD}" srcOrd="0" destOrd="0" presId="urn:microsoft.com/office/officeart/2005/8/layout/orgChart1"/>
    <dgm:cxn modelId="{1CB25299-2450-45E6-8B94-9A7D87FC551D}" type="presParOf" srcId="{C23F8C13-A2D4-46A7-861F-A7B43149D02C}" destId="{E6B805A4-76A4-45A8-B48F-18AA317C2656}" srcOrd="1" destOrd="0" presId="urn:microsoft.com/office/officeart/2005/8/layout/orgChart1"/>
    <dgm:cxn modelId="{15DEECBF-3FC2-46F8-8E85-A7753772A292}" type="presParOf" srcId="{DADCAD77-5798-4044-9B4D-653A0A2BC8D2}" destId="{384D082F-04F5-471A-919C-7FDD093560FC}" srcOrd="1" destOrd="0" presId="urn:microsoft.com/office/officeart/2005/8/layout/orgChart1"/>
    <dgm:cxn modelId="{2B78DEF7-FDF2-4D35-9761-8F4C716F326B}" type="presParOf" srcId="{DADCAD77-5798-4044-9B4D-653A0A2BC8D2}" destId="{7B954F19-5EC0-49FD-B5EE-8C62091992DF}" srcOrd="2" destOrd="0" presId="urn:microsoft.com/office/officeart/2005/8/layout/orgChart1"/>
    <dgm:cxn modelId="{414599CA-F22D-4BE9-9C92-D1ACF457196B}" type="presParOf" srcId="{EB613E48-F766-4E85-B6A6-5D92C8246A20}" destId="{0E907304-E0FD-4C3A-8B9B-0C94C2701B75}" srcOrd="2" destOrd="0" presId="urn:microsoft.com/office/officeart/2005/8/layout/orgChart1"/>
    <dgm:cxn modelId="{F81C52DD-6055-4B47-836B-BCED5FEF7FEB}" type="presParOf" srcId="{217AFD5C-3DDE-4A5A-8C4E-DEE7E26FE3EB}" destId="{00EEEA0A-BCDE-4EA8-853F-7B19DF7459A4}" srcOrd="10" destOrd="0" presId="urn:microsoft.com/office/officeart/2005/8/layout/orgChart1"/>
    <dgm:cxn modelId="{9B29D573-68E3-414A-8A78-731B8BCDCC9F}" type="presParOf" srcId="{217AFD5C-3DDE-4A5A-8C4E-DEE7E26FE3EB}" destId="{FF125109-5D4F-4BAF-B267-7F62FFB9E23C}" srcOrd="11" destOrd="0" presId="urn:microsoft.com/office/officeart/2005/8/layout/orgChart1"/>
    <dgm:cxn modelId="{7CBD8630-6F98-44AD-A165-AB612B4DE72C}" type="presParOf" srcId="{FF125109-5D4F-4BAF-B267-7F62FFB9E23C}" destId="{37574D8D-31A2-4E70-AB6A-C76904A2A289}" srcOrd="0" destOrd="0" presId="urn:microsoft.com/office/officeart/2005/8/layout/orgChart1"/>
    <dgm:cxn modelId="{9609730A-1FAA-43F5-85A1-A33A96587B60}" type="presParOf" srcId="{37574D8D-31A2-4E70-AB6A-C76904A2A289}" destId="{54D179C5-682A-4818-A686-0CA4AD034DC8}" srcOrd="0" destOrd="0" presId="urn:microsoft.com/office/officeart/2005/8/layout/orgChart1"/>
    <dgm:cxn modelId="{4292063D-4B98-4BF7-87CF-68744FA9964E}" type="presParOf" srcId="{37574D8D-31A2-4E70-AB6A-C76904A2A289}" destId="{D5CCA67D-CC3B-4EF9-A858-091A6F31DD84}" srcOrd="1" destOrd="0" presId="urn:microsoft.com/office/officeart/2005/8/layout/orgChart1"/>
    <dgm:cxn modelId="{D004D676-671E-40A5-BE2B-2B9F2281A42F}" type="presParOf" srcId="{FF125109-5D4F-4BAF-B267-7F62FFB9E23C}" destId="{C0B8151A-ADD2-4718-9AA7-4C0CA6DB48D0}" srcOrd="1" destOrd="0" presId="urn:microsoft.com/office/officeart/2005/8/layout/orgChart1"/>
    <dgm:cxn modelId="{C154424E-5593-4E0B-8B41-050931521651}" type="presParOf" srcId="{FF125109-5D4F-4BAF-B267-7F62FFB9E23C}" destId="{FF5E2101-C345-4289-B196-0813247EFFF2}" srcOrd="2" destOrd="0" presId="urn:microsoft.com/office/officeart/2005/8/layout/orgChart1"/>
    <dgm:cxn modelId="{60EDB73C-ABC5-414C-89D4-C9A525ED0C99}" type="presParOf" srcId="{F562BC37-FDD3-4D0E-B449-1BF7905E234C}" destId="{4BA1811E-117A-4922-88CC-EDD0E7B5F4B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BD88EC-ECD4-4082-8D28-777A60F5565B}" type="doc">
      <dgm:prSet loTypeId="urn:microsoft.com/office/officeart/2011/layout/HexagonRadial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l-GR"/>
        </a:p>
      </dgm:t>
    </dgm:pt>
    <dgm:pt modelId="{B109068A-A10B-4607-AFB3-02B3B866524E}">
      <dgm:prSet phldrT="[Text]"/>
      <dgm:spPr>
        <a:solidFill>
          <a:srgbClr val="900A0A"/>
        </a:solidFill>
        <a:ln>
          <a:solidFill>
            <a:srgbClr val="F3F5F6"/>
          </a:solidFill>
        </a:ln>
        <a:effectLst/>
      </dgm:spPr>
      <dgm:t>
        <a:bodyPr/>
        <a:lstStyle/>
        <a:p>
          <a:r>
            <a:rPr lang="en-US"/>
            <a:t>Valuable</a:t>
          </a:r>
          <a:endParaRPr lang="el-GR"/>
        </a:p>
      </dgm:t>
    </dgm:pt>
    <dgm:pt modelId="{B4CD3EDB-EC4B-41A1-859A-0B6360F060A2}" type="parTrans" cxnId="{42BCE678-CE0C-4FA8-8EFC-CC962B0D0B4B}">
      <dgm:prSet/>
      <dgm:spPr/>
      <dgm:t>
        <a:bodyPr/>
        <a:lstStyle/>
        <a:p>
          <a:endParaRPr lang="el-GR"/>
        </a:p>
      </dgm:t>
    </dgm:pt>
    <dgm:pt modelId="{C688FAE8-00F1-467E-95B8-784E239DA72D}" type="sibTrans" cxnId="{42BCE678-CE0C-4FA8-8EFC-CC962B0D0B4B}">
      <dgm:prSet/>
      <dgm:spPr/>
      <dgm:t>
        <a:bodyPr/>
        <a:lstStyle/>
        <a:p>
          <a:endParaRPr lang="el-GR"/>
        </a:p>
      </dgm:t>
    </dgm:pt>
    <dgm:pt modelId="{1ACAFCD6-6BA1-4357-A38D-F31784F680B2}">
      <dgm:prSet phldrT="[Text]"/>
      <dgm:spPr>
        <a:solidFill>
          <a:srgbClr val="900A0A"/>
        </a:solidFill>
        <a:ln>
          <a:solidFill>
            <a:srgbClr val="F3F5F6"/>
          </a:solidFill>
        </a:ln>
        <a:effectLst/>
      </dgm:spPr>
      <dgm:t>
        <a:bodyPr/>
        <a:lstStyle/>
        <a:p>
          <a:r>
            <a:rPr lang="en-US"/>
            <a:t>Accessible</a:t>
          </a:r>
          <a:endParaRPr lang="el-GR"/>
        </a:p>
      </dgm:t>
    </dgm:pt>
    <dgm:pt modelId="{EAAB121B-36EA-4298-81F9-A38D9EECF208}" type="sibTrans" cxnId="{2933BC45-DE2D-4452-9686-7C3A890F03C6}">
      <dgm:prSet/>
      <dgm:spPr/>
      <dgm:t>
        <a:bodyPr/>
        <a:lstStyle/>
        <a:p>
          <a:endParaRPr lang="el-GR"/>
        </a:p>
      </dgm:t>
    </dgm:pt>
    <dgm:pt modelId="{4F94ACA7-7E61-4E5B-B861-306DD5DC0AF0}" type="parTrans" cxnId="{2933BC45-DE2D-4452-9686-7C3A890F03C6}">
      <dgm:prSet/>
      <dgm:spPr/>
      <dgm:t>
        <a:bodyPr/>
        <a:lstStyle/>
        <a:p>
          <a:endParaRPr lang="el-GR"/>
        </a:p>
      </dgm:t>
    </dgm:pt>
    <dgm:pt modelId="{7B0C014C-12A9-42F4-8F6D-27F26D7F8F26}">
      <dgm:prSet phldrT="[Text]"/>
      <dgm:spPr>
        <a:solidFill>
          <a:srgbClr val="077F38"/>
        </a:solidFill>
        <a:ln>
          <a:solidFill>
            <a:srgbClr val="F3F5F6"/>
          </a:solidFill>
        </a:ln>
        <a:effectLst/>
      </dgm:spPr>
      <dgm:t>
        <a:bodyPr/>
        <a:lstStyle/>
        <a:p>
          <a:r>
            <a:rPr lang="en-US"/>
            <a:t>Credible</a:t>
          </a:r>
          <a:endParaRPr lang="el-GR"/>
        </a:p>
      </dgm:t>
    </dgm:pt>
    <dgm:pt modelId="{94888C1D-740E-48E4-BADC-B280B58485C5}" type="sibTrans" cxnId="{735A2AF5-3EF3-4184-A858-C5558CE14927}">
      <dgm:prSet/>
      <dgm:spPr/>
      <dgm:t>
        <a:bodyPr/>
        <a:lstStyle/>
        <a:p>
          <a:endParaRPr lang="el-GR"/>
        </a:p>
      </dgm:t>
    </dgm:pt>
    <dgm:pt modelId="{3EB22DAF-5FCD-4D8F-8297-18D17A7055F8}" type="parTrans" cxnId="{735A2AF5-3EF3-4184-A858-C5558CE14927}">
      <dgm:prSet/>
      <dgm:spPr/>
      <dgm:t>
        <a:bodyPr/>
        <a:lstStyle/>
        <a:p>
          <a:endParaRPr lang="el-GR"/>
        </a:p>
      </dgm:t>
    </dgm:pt>
    <dgm:pt modelId="{D970A51C-30A8-4E51-8940-63898D0BED78}">
      <dgm:prSet phldrT="[Text]"/>
      <dgm:spPr>
        <a:solidFill>
          <a:srgbClr val="900A0A"/>
        </a:solidFill>
        <a:ln>
          <a:solidFill>
            <a:srgbClr val="F3F5F6"/>
          </a:solidFill>
        </a:ln>
        <a:effectLst/>
      </dgm:spPr>
      <dgm:t>
        <a:bodyPr/>
        <a:lstStyle/>
        <a:p>
          <a:r>
            <a:rPr lang="en-US"/>
            <a:t>Desirable</a:t>
          </a:r>
          <a:endParaRPr lang="el-GR"/>
        </a:p>
      </dgm:t>
    </dgm:pt>
    <dgm:pt modelId="{277499C6-48F1-4701-923F-D62CF32D623A}" type="sibTrans" cxnId="{77F8ED29-543E-49DE-BD82-32BDFB173634}">
      <dgm:prSet/>
      <dgm:spPr/>
      <dgm:t>
        <a:bodyPr/>
        <a:lstStyle/>
        <a:p>
          <a:endParaRPr lang="el-GR"/>
        </a:p>
      </dgm:t>
    </dgm:pt>
    <dgm:pt modelId="{CE37B62F-B060-4678-BFFA-5FA653BEFE41}" type="parTrans" cxnId="{77F8ED29-543E-49DE-BD82-32BDFB173634}">
      <dgm:prSet/>
      <dgm:spPr/>
      <dgm:t>
        <a:bodyPr/>
        <a:lstStyle/>
        <a:p>
          <a:endParaRPr lang="el-GR"/>
        </a:p>
      </dgm:t>
    </dgm:pt>
    <dgm:pt modelId="{AD8CFF72-8C84-4301-BA23-1B315AE65D57}">
      <dgm:prSet phldrT="[Text]"/>
      <dgm:spPr>
        <a:solidFill>
          <a:srgbClr val="900A0A"/>
        </a:solidFill>
        <a:ln>
          <a:solidFill>
            <a:srgbClr val="F3F5F6"/>
          </a:solidFill>
        </a:ln>
        <a:effectLst/>
      </dgm:spPr>
      <dgm:t>
        <a:bodyPr/>
        <a:lstStyle/>
        <a:p>
          <a:r>
            <a:rPr lang="en-US"/>
            <a:t>Findable</a:t>
          </a:r>
          <a:endParaRPr lang="el-GR"/>
        </a:p>
      </dgm:t>
    </dgm:pt>
    <dgm:pt modelId="{41CFA7B5-05CD-4B2A-90E3-0A352853290C}" type="sibTrans" cxnId="{EB0931A7-F61D-46B1-9001-87EB558FCA2A}">
      <dgm:prSet/>
      <dgm:spPr/>
      <dgm:t>
        <a:bodyPr/>
        <a:lstStyle/>
        <a:p>
          <a:endParaRPr lang="el-GR"/>
        </a:p>
      </dgm:t>
    </dgm:pt>
    <dgm:pt modelId="{33A6453C-20E5-489E-A4EA-29E04664969C}" type="parTrans" cxnId="{EB0931A7-F61D-46B1-9001-87EB558FCA2A}">
      <dgm:prSet/>
      <dgm:spPr/>
      <dgm:t>
        <a:bodyPr/>
        <a:lstStyle/>
        <a:p>
          <a:endParaRPr lang="el-GR"/>
        </a:p>
      </dgm:t>
    </dgm:pt>
    <dgm:pt modelId="{C7D9E885-FBE7-4F7D-B07A-175BE775EF5D}">
      <dgm:prSet phldrT="[Text]"/>
      <dgm:spPr>
        <a:solidFill>
          <a:srgbClr val="077F38"/>
        </a:solidFill>
        <a:ln>
          <a:solidFill>
            <a:srgbClr val="F3F5F6"/>
          </a:solidFill>
        </a:ln>
        <a:effectLst/>
      </dgm:spPr>
      <dgm:t>
        <a:bodyPr/>
        <a:lstStyle/>
        <a:p>
          <a:r>
            <a:rPr lang="en-US"/>
            <a:t>Useful</a:t>
          </a:r>
          <a:endParaRPr lang="el-GR"/>
        </a:p>
      </dgm:t>
    </dgm:pt>
    <dgm:pt modelId="{40AF59F0-F3BD-4257-9324-440872773681}" type="sibTrans" cxnId="{B700139C-3F78-41FE-A804-8EE51A6197E3}">
      <dgm:prSet/>
      <dgm:spPr/>
      <dgm:t>
        <a:bodyPr/>
        <a:lstStyle/>
        <a:p>
          <a:endParaRPr lang="el-GR"/>
        </a:p>
      </dgm:t>
    </dgm:pt>
    <dgm:pt modelId="{F0C71D53-149F-4A45-B396-DFBD0AFD1B3F}" type="parTrans" cxnId="{B700139C-3F78-41FE-A804-8EE51A6197E3}">
      <dgm:prSet/>
      <dgm:spPr/>
      <dgm:t>
        <a:bodyPr/>
        <a:lstStyle/>
        <a:p>
          <a:endParaRPr lang="el-GR"/>
        </a:p>
      </dgm:t>
    </dgm:pt>
    <dgm:pt modelId="{938BF858-3518-41C0-990F-A55A3B65C80C}">
      <dgm:prSet phldrT="[Text]"/>
      <dgm:spPr>
        <a:solidFill>
          <a:srgbClr val="900A0A"/>
        </a:solidFill>
        <a:ln>
          <a:solidFill>
            <a:srgbClr val="F3F5F6"/>
          </a:solidFill>
        </a:ln>
        <a:effectLst/>
      </dgm:spPr>
      <dgm:t>
        <a:bodyPr/>
        <a:lstStyle/>
        <a:p>
          <a:r>
            <a:rPr lang="en-US"/>
            <a:t>Usable</a:t>
          </a:r>
          <a:endParaRPr lang="el-GR"/>
        </a:p>
      </dgm:t>
    </dgm:pt>
    <dgm:pt modelId="{CDED2F0A-2D4E-4A8A-9359-BC3ADF72CC67}" type="sibTrans" cxnId="{1304E246-FFF2-4DD9-A3C7-C6A094C6C115}">
      <dgm:prSet/>
      <dgm:spPr/>
      <dgm:t>
        <a:bodyPr/>
        <a:lstStyle/>
        <a:p>
          <a:endParaRPr lang="el-GR"/>
        </a:p>
      </dgm:t>
    </dgm:pt>
    <dgm:pt modelId="{7ECC27E4-D031-40DF-BEFF-7BD01F0C296C}" type="parTrans" cxnId="{1304E246-FFF2-4DD9-A3C7-C6A094C6C115}">
      <dgm:prSet/>
      <dgm:spPr/>
      <dgm:t>
        <a:bodyPr/>
        <a:lstStyle/>
        <a:p>
          <a:endParaRPr lang="el-GR"/>
        </a:p>
      </dgm:t>
    </dgm:pt>
    <dgm:pt modelId="{27F88A68-E143-4B5F-BC10-DEDEAE3B88EE}" type="pres">
      <dgm:prSet presAssocID="{20BD88EC-ECD4-4082-8D28-777A60F5565B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25897AF9-4C47-4BF3-951D-82D36FBD9AF3}" type="pres">
      <dgm:prSet presAssocID="{B109068A-A10B-4607-AFB3-02B3B866524E}" presName="Parent" presStyleLbl="node0" presStyleIdx="0" presStyleCnt="1">
        <dgm:presLayoutVars>
          <dgm:chMax val="6"/>
          <dgm:chPref val="6"/>
        </dgm:presLayoutVars>
      </dgm:prSet>
      <dgm:spPr/>
    </dgm:pt>
    <dgm:pt modelId="{C64D5A10-2E48-4815-92B4-62969706073B}" type="pres">
      <dgm:prSet presAssocID="{C7D9E885-FBE7-4F7D-B07A-175BE775EF5D}" presName="Accent1" presStyleCnt="0"/>
      <dgm:spPr/>
    </dgm:pt>
    <dgm:pt modelId="{01F5F9AA-6DA3-41F5-8A9A-C33BEC3CD8AC}" type="pres">
      <dgm:prSet presAssocID="{C7D9E885-FBE7-4F7D-B07A-175BE775EF5D}" presName="Accent" presStyleLbl="bgShp" presStyleIdx="0" presStyleCnt="6"/>
      <dgm:spPr/>
    </dgm:pt>
    <dgm:pt modelId="{456EA6C3-90A0-401F-89DA-1C7FF698ED14}" type="pres">
      <dgm:prSet presAssocID="{C7D9E885-FBE7-4F7D-B07A-175BE775EF5D}" presName="Child1" presStyleLbl="node1" presStyleIdx="0" presStyleCnt="6" custScaleX="121000" custScaleY="121000">
        <dgm:presLayoutVars>
          <dgm:chMax val="0"/>
          <dgm:chPref val="0"/>
          <dgm:bulletEnabled val="1"/>
        </dgm:presLayoutVars>
      </dgm:prSet>
      <dgm:spPr/>
    </dgm:pt>
    <dgm:pt modelId="{6AF0B858-498B-4D5C-A1EB-2CE781BA202A}" type="pres">
      <dgm:prSet presAssocID="{D970A51C-30A8-4E51-8940-63898D0BED78}" presName="Accent2" presStyleCnt="0"/>
      <dgm:spPr/>
    </dgm:pt>
    <dgm:pt modelId="{A7340AAB-3502-47D2-8547-E5DE6FFF0472}" type="pres">
      <dgm:prSet presAssocID="{D970A51C-30A8-4E51-8940-63898D0BED78}" presName="Accent" presStyleLbl="bgShp" presStyleIdx="1" presStyleCnt="6"/>
      <dgm:spPr>
        <a:solidFill>
          <a:srgbClr val="F3F5F6"/>
        </a:solidFill>
      </dgm:spPr>
    </dgm:pt>
    <dgm:pt modelId="{560EC306-4DC6-4B2C-B302-81A8E56B7879}" type="pres">
      <dgm:prSet presAssocID="{D970A51C-30A8-4E51-8940-63898D0BED78}" presName="Child2" presStyleLbl="node1" presStyleIdx="1" presStyleCnt="6" custScaleX="121000" custScaleY="121000">
        <dgm:presLayoutVars>
          <dgm:chMax val="0"/>
          <dgm:chPref val="0"/>
          <dgm:bulletEnabled val="1"/>
        </dgm:presLayoutVars>
      </dgm:prSet>
      <dgm:spPr/>
    </dgm:pt>
    <dgm:pt modelId="{9CE23730-DD58-46A6-B3E7-B2EB45F0EBB7}" type="pres">
      <dgm:prSet presAssocID="{7B0C014C-12A9-42F4-8F6D-27F26D7F8F26}" presName="Accent3" presStyleCnt="0"/>
      <dgm:spPr/>
    </dgm:pt>
    <dgm:pt modelId="{D843010E-0FBE-4AB8-8B28-3B6569B002C2}" type="pres">
      <dgm:prSet presAssocID="{7B0C014C-12A9-42F4-8F6D-27F26D7F8F26}" presName="Accent" presStyleLbl="bgShp" presStyleIdx="2" presStyleCnt="6"/>
      <dgm:spPr>
        <a:solidFill>
          <a:srgbClr val="F3F5F6"/>
        </a:solidFill>
      </dgm:spPr>
    </dgm:pt>
    <dgm:pt modelId="{CA84E859-60F2-4F26-B73D-48FDE48CAC76}" type="pres">
      <dgm:prSet presAssocID="{7B0C014C-12A9-42F4-8F6D-27F26D7F8F26}" presName="Child3" presStyleLbl="node1" presStyleIdx="2" presStyleCnt="6" custScaleX="121000" custScaleY="121000">
        <dgm:presLayoutVars>
          <dgm:chMax val="0"/>
          <dgm:chPref val="0"/>
          <dgm:bulletEnabled val="1"/>
        </dgm:presLayoutVars>
      </dgm:prSet>
      <dgm:spPr/>
    </dgm:pt>
    <dgm:pt modelId="{6AEC7AE0-6565-4C02-8CBF-D3517224DE66}" type="pres">
      <dgm:prSet presAssocID="{1ACAFCD6-6BA1-4357-A38D-F31784F680B2}" presName="Accent4" presStyleCnt="0"/>
      <dgm:spPr/>
    </dgm:pt>
    <dgm:pt modelId="{6ECB0950-04DC-49DE-8564-D45AF5A393BF}" type="pres">
      <dgm:prSet presAssocID="{1ACAFCD6-6BA1-4357-A38D-F31784F680B2}" presName="Accent" presStyleLbl="bgShp" presStyleIdx="3" presStyleCnt="6"/>
      <dgm:spPr>
        <a:solidFill>
          <a:srgbClr val="F3F5F6"/>
        </a:solidFill>
      </dgm:spPr>
    </dgm:pt>
    <dgm:pt modelId="{EE72BB4A-3877-4433-BB2F-8EA96A47B522}" type="pres">
      <dgm:prSet presAssocID="{1ACAFCD6-6BA1-4357-A38D-F31784F680B2}" presName="Child4" presStyleLbl="node1" presStyleIdx="3" presStyleCnt="6" custScaleX="121000" custScaleY="121000">
        <dgm:presLayoutVars>
          <dgm:chMax val="0"/>
          <dgm:chPref val="0"/>
          <dgm:bulletEnabled val="1"/>
        </dgm:presLayoutVars>
      </dgm:prSet>
      <dgm:spPr/>
    </dgm:pt>
    <dgm:pt modelId="{55689E7E-96FF-4EF4-B115-8D4D383C75E7}" type="pres">
      <dgm:prSet presAssocID="{AD8CFF72-8C84-4301-BA23-1B315AE65D57}" presName="Accent5" presStyleCnt="0"/>
      <dgm:spPr/>
    </dgm:pt>
    <dgm:pt modelId="{70CDC7C2-2D8D-4B2D-9370-9DF25BCEBA81}" type="pres">
      <dgm:prSet presAssocID="{AD8CFF72-8C84-4301-BA23-1B315AE65D57}" presName="Accent" presStyleLbl="bgShp" presStyleIdx="4" presStyleCnt="6"/>
      <dgm:spPr>
        <a:solidFill>
          <a:srgbClr val="F3F5F6"/>
        </a:solidFill>
      </dgm:spPr>
    </dgm:pt>
    <dgm:pt modelId="{A24ED016-B34D-4BB5-8504-6511F91CE1EB}" type="pres">
      <dgm:prSet presAssocID="{AD8CFF72-8C84-4301-BA23-1B315AE65D57}" presName="Child5" presStyleLbl="node1" presStyleIdx="4" presStyleCnt="6" custScaleX="121000" custScaleY="121000">
        <dgm:presLayoutVars>
          <dgm:chMax val="0"/>
          <dgm:chPref val="0"/>
          <dgm:bulletEnabled val="1"/>
        </dgm:presLayoutVars>
      </dgm:prSet>
      <dgm:spPr/>
    </dgm:pt>
    <dgm:pt modelId="{B6BA0345-D713-4ECB-87D1-60C7A6517649}" type="pres">
      <dgm:prSet presAssocID="{938BF858-3518-41C0-990F-A55A3B65C80C}" presName="Accent6" presStyleCnt="0"/>
      <dgm:spPr/>
    </dgm:pt>
    <dgm:pt modelId="{0131BD6C-A6DF-4C0B-B769-CB68AAE161E2}" type="pres">
      <dgm:prSet presAssocID="{938BF858-3518-41C0-990F-A55A3B65C80C}" presName="Accent" presStyleLbl="bgShp" presStyleIdx="5" presStyleCnt="6"/>
      <dgm:spPr>
        <a:solidFill>
          <a:srgbClr val="F3F5F6"/>
        </a:solidFill>
      </dgm:spPr>
    </dgm:pt>
    <dgm:pt modelId="{C2A272BA-6D06-43A1-983D-F288F0251FC3}" type="pres">
      <dgm:prSet presAssocID="{938BF858-3518-41C0-990F-A55A3B65C80C}" presName="Child6" presStyleLbl="node1" presStyleIdx="5" presStyleCnt="6" custScaleX="121000" custScaleY="121000">
        <dgm:presLayoutVars>
          <dgm:chMax val="0"/>
          <dgm:chPref val="0"/>
          <dgm:bulletEnabled val="1"/>
        </dgm:presLayoutVars>
      </dgm:prSet>
      <dgm:spPr/>
    </dgm:pt>
  </dgm:ptLst>
  <dgm:cxnLst>
    <dgm:cxn modelId="{77F8ED29-543E-49DE-BD82-32BDFB173634}" srcId="{B109068A-A10B-4607-AFB3-02B3B866524E}" destId="{D970A51C-30A8-4E51-8940-63898D0BED78}" srcOrd="1" destOrd="0" parTransId="{CE37B62F-B060-4678-BFFA-5FA653BEFE41}" sibTransId="{277499C6-48F1-4701-923F-D62CF32D623A}"/>
    <dgm:cxn modelId="{2933BC45-DE2D-4452-9686-7C3A890F03C6}" srcId="{B109068A-A10B-4607-AFB3-02B3B866524E}" destId="{1ACAFCD6-6BA1-4357-A38D-F31784F680B2}" srcOrd="3" destOrd="0" parTransId="{4F94ACA7-7E61-4E5B-B861-306DD5DC0AF0}" sibTransId="{EAAB121B-36EA-4298-81F9-A38D9EECF208}"/>
    <dgm:cxn modelId="{1304E246-FFF2-4DD9-A3C7-C6A094C6C115}" srcId="{B109068A-A10B-4607-AFB3-02B3B866524E}" destId="{938BF858-3518-41C0-990F-A55A3B65C80C}" srcOrd="5" destOrd="0" parTransId="{7ECC27E4-D031-40DF-BEFF-7BD01F0C296C}" sibTransId="{CDED2F0A-2D4E-4A8A-9359-BC3ADF72CC67}"/>
    <dgm:cxn modelId="{515E884D-8A73-47F4-8CA6-F26416667905}" type="presOf" srcId="{AD8CFF72-8C84-4301-BA23-1B315AE65D57}" destId="{A24ED016-B34D-4BB5-8504-6511F91CE1EB}" srcOrd="0" destOrd="0" presId="urn:microsoft.com/office/officeart/2011/layout/HexagonRadial"/>
    <dgm:cxn modelId="{42BCE678-CE0C-4FA8-8EFC-CC962B0D0B4B}" srcId="{20BD88EC-ECD4-4082-8D28-777A60F5565B}" destId="{B109068A-A10B-4607-AFB3-02B3B866524E}" srcOrd="0" destOrd="0" parTransId="{B4CD3EDB-EC4B-41A1-859A-0B6360F060A2}" sibTransId="{C688FAE8-00F1-467E-95B8-784E239DA72D}"/>
    <dgm:cxn modelId="{711F017B-EDFD-45DC-A3A2-AD88B617861B}" type="presOf" srcId="{20BD88EC-ECD4-4082-8D28-777A60F5565B}" destId="{27F88A68-E143-4B5F-BC10-DEDEAE3B88EE}" srcOrd="0" destOrd="0" presId="urn:microsoft.com/office/officeart/2011/layout/HexagonRadial"/>
    <dgm:cxn modelId="{CD7D4886-3962-40D5-9011-355A81656F1B}" type="presOf" srcId="{1ACAFCD6-6BA1-4357-A38D-F31784F680B2}" destId="{EE72BB4A-3877-4433-BB2F-8EA96A47B522}" srcOrd="0" destOrd="0" presId="urn:microsoft.com/office/officeart/2011/layout/HexagonRadial"/>
    <dgm:cxn modelId="{B700139C-3F78-41FE-A804-8EE51A6197E3}" srcId="{B109068A-A10B-4607-AFB3-02B3B866524E}" destId="{C7D9E885-FBE7-4F7D-B07A-175BE775EF5D}" srcOrd="0" destOrd="0" parTransId="{F0C71D53-149F-4A45-B396-DFBD0AFD1B3F}" sibTransId="{40AF59F0-F3BD-4257-9324-440872773681}"/>
    <dgm:cxn modelId="{EB0931A7-F61D-46B1-9001-87EB558FCA2A}" srcId="{B109068A-A10B-4607-AFB3-02B3B866524E}" destId="{AD8CFF72-8C84-4301-BA23-1B315AE65D57}" srcOrd="4" destOrd="0" parTransId="{33A6453C-20E5-489E-A4EA-29E04664969C}" sibTransId="{41CFA7B5-05CD-4B2A-90E3-0A352853290C}"/>
    <dgm:cxn modelId="{CAAA12A8-D863-479A-9B0D-6AAD2E3727C5}" type="presOf" srcId="{7B0C014C-12A9-42F4-8F6D-27F26D7F8F26}" destId="{CA84E859-60F2-4F26-B73D-48FDE48CAC76}" srcOrd="0" destOrd="0" presId="urn:microsoft.com/office/officeart/2011/layout/HexagonRadial"/>
    <dgm:cxn modelId="{ED54B0BC-592D-48D0-B407-1DF49A48E929}" type="presOf" srcId="{B109068A-A10B-4607-AFB3-02B3B866524E}" destId="{25897AF9-4C47-4BF3-951D-82D36FBD9AF3}" srcOrd="0" destOrd="0" presId="urn:microsoft.com/office/officeart/2011/layout/HexagonRadial"/>
    <dgm:cxn modelId="{CB0DD1BC-E25F-49A0-B8B1-425D27EB65B4}" type="presOf" srcId="{D970A51C-30A8-4E51-8940-63898D0BED78}" destId="{560EC306-4DC6-4B2C-B302-81A8E56B7879}" srcOrd="0" destOrd="0" presId="urn:microsoft.com/office/officeart/2011/layout/HexagonRadial"/>
    <dgm:cxn modelId="{39ECFBD5-17D3-4ED2-AE56-6BEBFF511E6C}" type="presOf" srcId="{938BF858-3518-41C0-990F-A55A3B65C80C}" destId="{C2A272BA-6D06-43A1-983D-F288F0251FC3}" srcOrd="0" destOrd="0" presId="urn:microsoft.com/office/officeart/2011/layout/HexagonRadial"/>
    <dgm:cxn modelId="{8BD441F3-686E-4F7C-A8B0-97BC6E2157DD}" type="presOf" srcId="{C7D9E885-FBE7-4F7D-B07A-175BE775EF5D}" destId="{456EA6C3-90A0-401F-89DA-1C7FF698ED14}" srcOrd="0" destOrd="0" presId="urn:microsoft.com/office/officeart/2011/layout/HexagonRadial"/>
    <dgm:cxn modelId="{735A2AF5-3EF3-4184-A858-C5558CE14927}" srcId="{B109068A-A10B-4607-AFB3-02B3B866524E}" destId="{7B0C014C-12A9-42F4-8F6D-27F26D7F8F26}" srcOrd="2" destOrd="0" parTransId="{3EB22DAF-5FCD-4D8F-8297-18D17A7055F8}" sibTransId="{94888C1D-740E-48E4-BADC-B280B58485C5}"/>
    <dgm:cxn modelId="{E823631C-5665-41E6-B2B7-58D7F947A0CF}" type="presParOf" srcId="{27F88A68-E143-4B5F-BC10-DEDEAE3B88EE}" destId="{25897AF9-4C47-4BF3-951D-82D36FBD9AF3}" srcOrd="0" destOrd="0" presId="urn:microsoft.com/office/officeart/2011/layout/HexagonRadial"/>
    <dgm:cxn modelId="{72332E52-378E-4297-A12C-724711C7BC3E}" type="presParOf" srcId="{27F88A68-E143-4B5F-BC10-DEDEAE3B88EE}" destId="{C64D5A10-2E48-4815-92B4-62969706073B}" srcOrd="1" destOrd="0" presId="urn:microsoft.com/office/officeart/2011/layout/HexagonRadial"/>
    <dgm:cxn modelId="{64D76A2F-E84E-4ED8-AA32-81CDA19B17F2}" type="presParOf" srcId="{C64D5A10-2E48-4815-92B4-62969706073B}" destId="{01F5F9AA-6DA3-41F5-8A9A-C33BEC3CD8AC}" srcOrd="0" destOrd="0" presId="urn:microsoft.com/office/officeart/2011/layout/HexagonRadial"/>
    <dgm:cxn modelId="{2068B029-AFDD-49D3-AD6D-0B8F48EC1130}" type="presParOf" srcId="{27F88A68-E143-4B5F-BC10-DEDEAE3B88EE}" destId="{456EA6C3-90A0-401F-89DA-1C7FF698ED14}" srcOrd="2" destOrd="0" presId="urn:microsoft.com/office/officeart/2011/layout/HexagonRadial"/>
    <dgm:cxn modelId="{8DC573FF-8CBA-40DB-B601-7FFB70890B32}" type="presParOf" srcId="{27F88A68-E143-4B5F-BC10-DEDEAE3B88EE}" destId="{6AF0B858-498B-4D5C-A1EB-2CE781BA202A}" srcOrd="3" destOrd="0" presId="urn:microsoft.com/office/officeart/2011/layout/HexagonRadial"/>
    <dgm:cxn modelId="{3586F8F7-6932-41DA-A2A1-B66F548AC93F}" type="presParOf" srcId="{6AF0B858-498B-4D5C-A1EB-2CE781BA202A}" destId="{A7340AAB-3502-47D2-8547-E5DE6FFF0472}" srcOrd="0" destOrd="0" presId="urn:microsoft.com/office/officeart/2011/layout/HexagonRadial"/>
    <dgm:cxn modelId="{CD5AAC0B-09CC-44C0-8326-F2C133B6D327}" type="presParOf" srcId="{27F88A68-E143-4B5F-BC10-DEDEAE3B88EE}" destId="{560EC306-4DC6-4B2C-B302-81A8E56B7879}" srcOrd="4" destOrd="0" presId="urn:microsoft.com/office/officeart/2011/layout/HexagonRadial"/>
    <dgm:cxn modelId="{1CECE570-5989-4171-AD44-C68B9B54663F}" type="presParOf" srcId="{27F88A68-E143-4B5F-BC10-DEDEAE3B88EE}" destId="{9CE23730-DD58-46A6-B3E7-B2EB45F0EBB7}" srcOrd="5" destOrd="0" presId="urn:microsoft.com/office/officeart/2011/layout/HexagonRadial"/>
    <dgm:cxn modelId="{47DC89AE-89EB-483A-87C2-C62893E48D0A}" type="presParOf" srcId="{9CE23730-DD58-46A6-B3E7-B2EB45F0EBB7}" destId="{D843010E-0FBE-4AB8-8B28-3B6569B002C2}" srcOrd="0" destOrd="0" presId="urn:microsoft.com/office/officeart/2011/layout/HexagonRadial"/>
    <dgm:cxn modelId="{6BB344B7-74F0-46DC-AB29-C1DF3C17E7EE}" type="presParOf" srcId="{27F88A68-E143-4B5F-BC10-DEDEAE3B88EE}" destId="{CA84E859-60F2-4F26-B73D-48FDE48CAC76}" srcOrd="6" destOrd="0" presId="urn:microsoft.com/office/officeart/2011/layout/HexagonRadial"/>
    <dgm:cxn modelId="{03266BA6-4FB2-444F-8F0C-C5DC1C769FAC}" type="presParOf" srcId="{27F88A68-E143-4B5F-BC10-DEDEAE3B88EE}" destId="{6AEC7AE0-6565-4C02-8CBF-D3517224DE66}" srcOrd="7" destOrd="0" presId="urn:microsoft.com/office/officeart/2011/layout/HexagonRadial"/>
    <dgm:cxn modelId="{F060BAB9-212B-4598-A62A-64E707D323A5}" type="presParOf" srcId="{6AEC7AE0-6565-4C02-8CBF-D3517224DE66}" destId="{6ECB0950-04DC-49DE-8564-D45AF5A393BF}" srcOrd="0" destOrd="0" presId="urn:microsoft.com/office/officeart/2011/layout/HexagonRadial"/>
    <dgm:cxn modelId="{22593231-9081-40A3-AB2F-A2F699E7E979}" type="presParOf" srcId="{27F88A68-E143-4B5F-BC10-DEDEAE3B88EE}" destId="{EE72BB4A-3877-4433-BB2F-8EA96A47B522}" srcOrd="8" destOrd="0" presId="urn:microsoft.com/office/officeart/2011/layout/HexagonRadial"/>
    <dgm:cxn modelId="{41C0A603-F39A-489B-9571-429D353DE111}" type="presParOf" srcId="{27F88A68-E143-4B5F-BC10-DEDEAE3B88EE}" destId="{55689E7E-96FF-4EF4-B115-8D4D383C75E7}" srcOrd="9" destOrd="0" presId="urn:microsoft.com/office/officeart/2011/layout/HexagonRadial"/>
    <dgm:cxn modelId="{5EF40402-6DA5-4763-89BF-690329767E6C}" type="presParOf" srcId="{55689E7E-96FF-4EF4-B115-8D4D383C75E7}" destId="{70CDC7C2-2D8D-4B2D-9370-9DF25BCEBA81}" srcOrd="0" destOrd="0" presId="urn:microsoft.com/office/officeart/2011/layout/HexagonRadial"/>
    <dgm:cxn modelId="{A2D67B89-09B3-41AB-8A36-B7334F9B3F10}" type="presParOf" srcId="{27F88A68-E143-4B5F-BC10-DEDEAE3B88EE}" destId="{A24ED016-B34D-4BB5-8504-6511F91CE1EB}" srcOrd="10" destOrd="0" presId="urn:microsoft.com/office/officeart/2011/layout/HexagonRadial"/>
    <dgm:cxn modelId="{A7BDBC85-9796-43F8-8A07-DC1E8CDE8C54}" type="presParOf" srcId="{27F88A68-E143-4B5F-BC10-DEDEAE3B88EE}" destId="{B6BA0345-D713-4ECB-87D1-60C7A6517649}" srcOrd="11" destOrd="0" presId="urn:microsoft.com/office/officeart/2011/layout/HexagonRadial"/>
    <dgm:cxn modelId="{D149BD39-317E-490E-9452-9F563B1B8F2B}" type="presParOf" srcId="{B6BA0345-D713-4ECB-87D1-60C7A6517649}" destId="{0131BD6C-A6DF-4C0B-B769-CB68AAE161E2}" srcOrd="0" destOrd="0" presId="urn:microsoft.com/office/officeart/2011/layout/HexagonRadial"/>
    <dgm:cxn modelId="{2F1478C9-AEAA-4322-8955-B21C6FD89268}" type="presParOf" srcId="{27F88A68-E143-4B5F-BC10-DEDEAE3B88EE}" destId="{C2A272BA-6D06-43A1-983D-F288F0251FC3}" srcOrd="12" destOrd="0" presId="urn:microsoft.com/office/officeart/2011/layout/HexagonRadial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EEEA0A-BCDE-4EA8-853F-7B19DF7459A4}">
      <dsp:nvSpPr>
        <dsp:cNvPr id="0" name=""/>
        <dsp:cNvSpPr/>
      </dsp:nvSpPr>
      <dsp:spPr>
        <a:xfrm>
          <a:off x="10217429" y="1688571"/>
          <a:ext cx="5775536" cy="3185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272"/>
              </a:lnTo>
              <a:lnTo>
                <a:pt x="5775536" y="159272"/>
              </a:lnTo>
              <a:lnTo>
                <a:pt x="5775536" y="318545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40A313-D262-4766-80CE-4836188820F2}">
      <dsp:nvSpPr>
        <dsp:cNvPr id="0" name=""/>
        <dsp:cNvSpPr/>
      </dsp:nvSpPr>
      <dsp:spPr>
        <a:xfrm>
          <a:off x="13550782" y="2765558"/>
          <a:ext cx="227532" cy="25600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0030"/>
              </a:lnTo>
              <a:lnTo>
                <a:pt x="227532" y="256003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4876EC-5277-4901-905C-3798459FE4BB}">
      <dsp:nvSpPr>
        <dsp:cNvPr id="0" name=""/>
        <dsp:cNvSpPr/>
      </dsp:nvSpPr>
      <dsp:spPr>
        <a:xfrm>
          <a:off x="13550782" y="2765558"/>
          <a:ext cx="227532" cy="14830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3042"/>
              </a:lnTo>
              <a:lnTo>
                <a:pt x="227532" y="148304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FE9843-F187-47BF-83E4-226D6BF3D503}">
      <dsp:nvSpPr>
        <dsp:cNvPr id="0" name=""/>
        <dsp:cNvSpPr/>
      </dsp:nvSpPr>
      <dsp:spPr>
        <a:xfrm>
          <a:off x="10217429" y="1688571"/>
          <a:ext cx="3940106" cy="3185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272"/>
              </a:lnTo>
              <a:lnTo>
                <a:pt x="3940106" y="159272"/>
              </a:lnTo>
              <a:lnTo>
                <a:pt x="3940106" y="318545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37F3CA-E370-4EF6-BE0B-A6237CED40D7}">
      <dsp:nvSpPr>
        <dsp:cNvPr id="0" name=""/>
        <dsp:cNvSpPr/>
      </dsp:nvSpPr>
      <dsp:spPr>
        <a:xfrm>
          <a:off x="11715352" y="2765558"/>
          <a:ext cx="227532" cy="25600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0030"/>
              </a:lnTo>
              <a:lnTo>
                <a:pt x="227532" y="256003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DB6BD5-C25E-4B27-9554-828EE01D0915}">
      <dsp:nvSpPr>
        <dsp:cNvPr id="0" name=""/>
        <dsp:cNvSpPr/>
      </dsp:nvSpPr>
      <dsp:spPr>
        <a:xfrm>
          <a:off x="11715352" y="2765558"/>
          <a:ext cx="227532" cy="14830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3042"/>
              </a:lnTo>
              <a:lnTo>
                <a:pt x="227532" y="148304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46294D-B203-40CC-94DF-75EECB296FA6}">
      <dsp:nvSpPr>
        <dsp:cNvPr id="0" name=""/>
        <dsp:cNvSpPr/>
      </dsp:nvSpPr>
      <dsp:spPr>
        <a:xfrm>
          <a:off x="10217429" y="1688571"/>
          <a:ext cx="2104676" cy="3185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272"/>
              </a:lnTo>
              <a:lnTo>
                <a:pt x="2104676" y="159272"/>
              </a:lnTo>
              <a:lnTo>
                <a:pt x="2104676" y="318545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68AE56-DAA7-4851-9A00-BACF8F9DBADD}">
      <dsp:nvSpPr>
        <dsp:cNvPr id="0" name=""/>
        <dsp:cNvSpPr/>
      </dsp:nvSpPr>
      <dsp:spPr>
        <a:xfrm>
          <a:off x="9879923" y="2765558"/>
          <a:ext cx="227532" cy="36370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37017"/>
              </a:lnTo>
              <a:lnTo>
                <a:pt x="227532" y="3637017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647ABF-F0E4-4DB8-A12B-746DC1BC25DE}">
      <dsp:nvSpPr>
        <dsp:cNvPr id="0" name=""/>
        <dsp:cNvSpPr/>
      </dsp:nvSpPr>
      <dsp:spPr>
        <a:xfrm>
          <a:off x="9879923" y="2765558"/>
          <a:ext cx="227532" cy="25600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0030"/>
              </a:lnTo>
              <a:lnTo>
                <a:pt x="227532" y="256003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35D85B-E859-4975-9CD8-0E8985EC22AE}">
      <dsp:nvSpPr>
        <dsp:cNvPr id="0" name=""/>
        <dsp:cNvSpPr/>
      </dsp:nvSpPr>
      <dsp:spPr>
        <a:xfrm>
          <a:off x="9879923" y="2765558"/>
          <a:ext cx="227532" cy="14830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3042"/>
              </a:lnTo>
              <a:lnTo>
                <a:pt x="227532" y="148304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25608A-7300-4421-AA08-AFF58441CE1F}">
      <dsp:nvSpPr>
        <dsp:cNvPr id="0" name=""/>
        <dsp:cNvSpPr/>
      </dsp:nvSpPr>
      <dsp:spPr>
        <a:xfrm>
          <a:off x="10217429" y="1688571"/>
          <a:ext cx="269246" cy="3185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272"/>
              </a:lnTo>
              <a:lnTo>
                <a:pt x="269246" y="159272"/>
              </a:lnTo>
              <a:lnTo>
                <a:pt x="269246" y="318545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2B8EEE-4270-4A0F-88DC-518D9A846976}">
      <dsp:nvSpPr>
        <dsp:cNvPr id="0" name=""/>
        <dsp:cNvSpPr/>
      </dsp:nvSpPr>
      <dsp:spPr>
        <a:xfrm>
          <a:off x="8044493" y="2765558"/>
          <a:ext cx="227532" cy="25600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0030"/>
              </a:lnTo>
              <a:lnTo>
                <a:pt x="227532" y="256003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A33CE-E40E-45B2-85F9-D03EF8189420}">
      <dsp:nvSpPr>
        <dsp:cNvPr id="0" name=""/>
        <dsp:cNvSpPr/>
      </dsp:nvSpPr>
      <dsp:spPr>
        <a:xfrm>
          <a:off x="8044493" y="2765558"/>
          <a:ext cx="227532" cy="14830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3042"/>
              </a:lnTo>
              <a:lnTo>
                <a:pt x="227532" y="148304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11CCC-6CDE-4077-8663-66DE60AB3CEA}">
      <dsp:nvSpPr>
        <dsp:cNvPr id="0" name=""/>
        <dsp:cNvSpPr/>
      </dsp:nvSpPr>
      <dsp:spPr>
        <a:xfrm>
          <a:off x="8651246" y="1688571"/>
          <a:ext cx="1566182" cy="318545"/>
        </a:xfrm>
        <a:custGeom>
          <a:avLst/>
          <a:gdLst/>
          <a:ahLst/>
          <a:cxnLst/>
          <a:rect l="0" t="0" r="0" b="0"/>
          <a:pathLst>
            <a:path>
              <a:moveTo>
                <a:pt x="1566182" y="0"/>
              </a:moveTo>
              <a:lnTo>
                <a:pt x="1566182" y="159272"/>
              </a:lnTo>
              <a:lnTo>
                <a:pt x="0" y="159272"/>
              </a:lnTo>
              <a:lnTo>
                <a:pt x="0" y="318545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2A2F6-442D-430E-AA28-82914E5B2323}">
      <dsp:nvSpPr>
        <dsp:cNvPr id="0" name=""/>
        <dsp:cNvSpPr/>
      </dsp:nvSpPr>
      <dsp:spPr>
        <a:xfrm>
          <a:off x="4441893" y="2765558"/>
          <a:ext cx="2753144" cy="3185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272"/>
              </a:lnTo>
              <a:lnTo>
                <a:pt x="2753144" y="159272"/>
              </a:lnTo>
              <a:lnTo>
                <a:pt x="2753144" y="318545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AA6C74-6A70-47AB-8D95-266B8785BC59}">
      <dsp:nvSpPr>
        <dsp:cNvPr id="0" name=""/>
        <dsp:cNvSpPr/>
      </dsp:nvSpPr>
      <dsp:spPr>
        <a:xfrm>
          <a:off x="5359608" y="3842546"/>
          <a:ext cx="917714" cy="7115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2305"/>
              </a:lnTo>
              <a:lnTo>
                <a:pt x="917714" y="552305"/>
              </a:lnTo>
              <a:lnTo>
                <a:pt x="917714" y="71157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31F309-0DC5-43BC-AC24-9418BCC4FACA}">
      <dsp:nvSpPr>
        <dsp:cNvPr id="0" name=""/>
        <dsp:cNvSpPr/>
      </dsp:nvSpPr>
      <dsp:spPr>
        <a:xfrm>
          <a:off x="4441893" y="3842546"/>
          <a:ext cx="917714" cy="711577"/>
        </a:xfrm>
        <a:custGeom>
          <a:avLst/>
          <a:gdLst/>
          <a:ahLst/>
          <a:cxnLst/>
          <a:rect l="0" t="0" r="0" b="0"/>
          <a:pathLst>
            <a:path>
              <a:moveTo>
                <a:pt x="917714" y="0"/>
              </a:moveTo>
              <a:lnTo>
                <a:pt x="917714" y="552305"/>
              </a:lnTo>
              <a:lnTo>
                <a:pt x="0" y="552305"/>
              </a:lnTo>
              <a:lnTo>
                <a:pt x="0" y="71157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2A90A-26A9-4C04-A241-18667145373A}">
      <dsp:nvSpPr>
        <dsp:cNvPr id="0" name=""/>
        <dsp:cNvSpPr/>
      </dsp:nvSpPr>
      <dsp:spPr>
        <a:xfrm>
          <a:off x="4441893" y="2765558"/>
          <a:ext cx="917714" cy="3185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272"/>
              </a:lnTo>
              <a:lnTo>
                <a:pt x="917714" y="159272"/>
              </a:lnTo>
              <a:lnTo>
                <a:pt x="917714" y="318545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D43479-EDE0-4473-A36F-EDC2A164BB6F}">
      <dsp:nvSpPr>
        <dsp:cNvPr id="0" name=""/>
        <dsp:cNvSpPr/>
      </dsp:nvSpPr>
      <dsp:spPr>
        <a:xfrm>
          <a:off x="3524178" y="2765558"/>
          <a:ext cx="917714" cy="318545"/>
        </a:xfrm>
        <a:custGeom>
          <a:avLst/>
          <a:gdLst/>
          <a:ahLst/>
          <a:cxnLst/>
          <a:rect l="0" t="0" r="0" b="0"/>
          <a:pathLst>
            <a:path>
              <a:moveTo>
                <a:pt x="917714" y="0"/>
              </a:moveTo>
              <a:lnTo>
                <a:pt x="917714" y="159272"/>
              </a:lnTo>
              <a:lnTo>
                <a:pt x="0" y="159272"/>
              </a:lnTo>
              <a:lnTo>
                <a:pt x="0" y="318545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6AB776-DB67-4C7E-9424-19AAA6C230B1}">
      <dsp:nvSpPr>
        <dsp:cNvPr id="0" name=""/>
        <dsp:cNvSpPr/>
      </dsp:nvSpPr>
      <dsp:spPr>
        <a:xfrm>
          <a:off x="1688748" y="3842546"/>
          <a:ext cx="917714" cy="7004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1193"/>
              </a:lnTo>
              <a:lnTo>
                <a:pt x="917714" y="541193"/>
              </a:lnTo>
              <a:lnTo>
                <a:pt x="917714" y="700466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D2C2B6-2D97-4A06-B62B-129767E06925}">
      <dsp:nvSpPr>
        <dsp:cNvPr id="0" name=""/>
        <dsp:cNvSpPr/>
      </dsp:nvSpPr>
      <dsp:spPr>
        <a:xfrm>
          <a:off x="771033" y="3842546"/>
          <a:ext cx="917714" cy="700466"/>
        </a:xfrm>
        <a:custGeom>
          <a:avLst/>
          <a:gdLst/>
          <a:ahLst/>
          <a:cxnLst/>
          <a:rect l="0" t="0" r="0" b="0"/>
          <a:pathLst>
            <a:path>
              <a:moveTo>
                <a:pt x="917714" y="0"/>
              </a:moveTo>
              <a:lnTo>
                <a:pt x="917714" y="541193"/>
              </a:lnTo>
              <a:lnTo>
                <a:pt x="0" y="541193"/>
              </a:lnTo>
              <a:lnTo>
                <a:pt x="0" y="700466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D48258-6DE5-4EF6-843C-6710E4DFB725}">
      <dsp:nvSpPr>
        <dsp:cNvPr id="0" name=""/>
        <dsp:cNvSpPr/>
      </dsp:nvSpPr>
      <dsp:spPr>
        <a:xfrm>
          <a:off x="1688748" y="2765558"/>
          <a:ext cx="2753144" cy="318545"/>
        </a:xfrm>
        <a:custGeom>
          <a:avLst/>
          <a:gdLst/>
          <a:ahLst/>
          <a:cxnLst/>
          <a:rect l="0" t="0" r="0" b="0"/>
          <a:pathLst>
            <a:path>
              <a:moveTo>
                <a:pt x="2753144" y="0"/>
              </a:moveTo>
              <a:lnTo>
                <a:pt x="2753144" y="159272"/>
              </a:lnTo>
              <a:lnTo>
                <a:pt x="0" y="159272"/>
              </a:lnTo>
              <a:lnTo>
                <a:pt x="0" y="318545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13370-CBCB-4F88-AE19-39EDC2803381}">
      <dsp:nvSpPr>
        <dsp:cNvPr id="0" name=""/>
        <dsp:cNvSpPr/>
      </dsp:nvSpPr>
      <dsp:spPr>
        <a:xfrm>
          <a:off x="4441893" y="1688571"/>
          <a:ext cx="5775536" cy="318545"/>
        </a:xfrm>
        <a:custGeom>
          <a:avLst/>
          <a:gdLst/>
          <a:ahLst/>
          <a:cxnLst/>
          <a:rect l="0" t="0" r="0" b="0"/>
          <a:pathLst>
            <a:path>
              <a:moveTo>
                <a:pt x="5775536" y="0"/>
              </a:moveTo>
              <a:lnTo>
                <a:pt x="5775536" y="159272"/>
              </a:lnTo>
              <a:lnTo>
                <a:pt x="0" y="159272"/>
              </a:lnTo>
              <a:lnTo>
                <a:pt x="0" y="318545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D4AA1D-921A-4D28-99AC-287BE35AAB58}">
      <dsp:nvSpPr>
        <dsp:cNvPr id="0" name=""/>
        <dsp:cNvSpPr/>
      </dsp:nvSpPr>
      <dsp:spPr>
        <a:xfrm>
          <a:off x="9458987" y="930128"/>
          <a:ext cx="1516884" cy="75844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0. Αγορά εισιτηρίων</a:t>
          </a:r>
        </a:p>
      </dsp:txBody>
      <dsp:txXfrm>
        <a:off x="9496011" y="967152"/>
        <a:ext cx="1442836" cy="684394"/>
      </dsp:txXfrm>
    </dsp:sp>
    <dsp:sp modelId="{F8D3B7C0-378D-4D42-B4AC-FB681D6A6AD5}">
      <dsp:nvSpPr>
        <dsp:cNvPr id="0" name=""/>
        <dsp:cNvSpPr/>
      </dsp:nvSpPr>
      <dsp:spPr>
        <a:xfrm>
          <a:off x="3683451" y="2007116"/>
          <a:ext cx="1516884" cy="7584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1. Καθορισμός λεπτομερειών ταξιδιού</a:t>
          </a:r>
        </a:p>
      </dsp:txBody>
      <dsp:txXfrm>
        <a:off x="3720475" y="2044140"/>
        <a:ext cx="1442836" cy="684394"/>
      </dsp:txXfrm>
    </dsp:sp>
    <dsp:sp modelId="{B868EB55-931C-4CD1-9CD2-DE72D0BD5314}">
      <dsp:nvSpPr>
        <dsp:cNvPr id="0" name=""/>
        <dsp:cNvSpPr/>
      </dsp:nvSpPr>
      <dsp:spPr>
        <a:xfrm>
          <a:off x="930306" y="3084104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1.1 Καθορισμός τοποθεσίας</a:t>
          </a:r>
        </a:p>
      </dsp:txBody>
      <dsp:txXfrm>
        <a:off x="967330" y="3121128"/>
        <a:ext cx="1442836" cy="684394"/>
      </dsp:txXfrm>
    </dsp:sp>
    <dsp:sp modelId="{D139B566-DA06-4C39-9713-8F5DD02C6F1A}">
      <dsp:nvSpPr>
        <dsp:cNvPr id="0" name=""/>
        <dsp:cNvSpPr/>
      </dsp:nvSpPr>
      <dsp:spPr>
        <a:xfrm>
          <a:off x="12591" y="4543013"/>
          <a:ext cx="1516884" cy="75844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1.1.1 Καθορισμός αφετηρίας</a:t>
          </a:r>
        </a:p>
      </dsp:txBody>
      <dsp:txXfrm>
        <a:off x="49615" y="4580037"/>
        <a:ext cx="1442836" cy="684394"/>
      </dsp:txXfrm>
    </dsp:sp>
    <dsp:sp modelId="{3D4C9567-BD05-4578-8210-46154CE42302}">
      <dsp:nvSpPr>
        <dsp:cNvPr id="0" name=""/>
        <dsp:cNvSpPr/>
      </dsp:nvSpPr>
      <dsp:spPr>
        <a:xfrm>
          <a:off x="1848021" y="4543013"/>
          <a:ext cx="1516884" cy="75844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1.1.2 Καθορισμός προορισμού</a:t>
          </a:r>
        </a:p>
      </dsp:txBody>
      <dsp:txXfrm>
        <a:off x="1885045" y="4580037"/>
        <a:ext cx="1442836" cy="684394"/>
      </dsp:txXfrm>
    </dsp:sp>
    <dsp:sp modelId="{BCE8BE49-D96A-4CAE-9F72-9165AC2AE0EC}">
      <dsp:nvSpPr>
        <dsp:cNvPr id="0" name=""/>
        <dsp:cNvSpPr/>
      </dsp:nvSpPr>
      <dsp:spPr>
        <a:xfrm>
          <a:off x="2765736" y="3084104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1.2 Επιλογή απλού</a:t>
          </a:r>
          <a:r>
            <a:rPr lang="en-US" sz="1400" kern="1200"/>
            <a:t> </a:t>
          </a:r>
          <a:r>
            <a:rPr lang="el-GR" sz="1400" kern="1200"/>
            <a:t>ή μετ’ επιστροφής</a:t>
          </a:r>
        </a:p>
      </dsp:txBody>
      <dsp:txXfrm>
        <a:off x="2802760" y="3121128"/>
        <a:ext cx="1442836" cy="684394"/>
      </dsp:txXfrm>
    </dsp:sp>
    <dsp:sp modelId="{67BC80DC-C289-4DF6-A9C8-7559B074D894}">
      <dsp:nvSpPr>
        <dsp:cNvPr id="0" name=""/>
        <dsp:cNvSpPr/>
      </dsp:nvSpPr>
      <dsp:spPr>
        <a:xfrm>
          <a:off x="4601166" y="3084104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1.3 Καθορισμός ημερομηνίας ταξιδιού</a:t>
          </a:r>
        </a:p>
      </dsp:txBody>
      <dsp:txXfrm>
        <a:off x="4638190" y="3121128"/>
        <a:ext cx="1442836" cy="684394"/>
      </dsp:txXfrm>
    </dsp:sp>
    <dsp:sp modelId="{3B237ED7-2C63-43B7-9790-F8160E0AAD23}">
      <dsp:nvSpPr>
        <dsp:cNvPr id="0" name=""/>
        <dsp:cNvSpPr/>
      </dsp:nvSpPr>
      <dsp:spPr>
        <a:xfrm>
          <a:off x="3683451" y="4554124"/>
          <a:ext cx="1516884" cy="75844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1.3.1 Καθορισμός ημερομηνίας αναχώρησης</a:t>
          </a:r>
        </a:p>
      </dsp:txBody>
      <dsp:txXfrm>
        <a:off x="3720475" y="4591148"/>
        <a:ext cx="1442836" cy="684394"/>
      </dsp:txXfrm>
    </dsp:sp>
    <dsp:sp modelId="{85062E2B-E681-457A-AA52-4EE0D0F81D61}">
      <dsp:nvSpPr>
        <dsp:cNvPr id="0" name=""/>
        <dsp:cNvSpPr/>
      </dsp:nvSpPr>
      <dsp:spPr>
        <a:xfrm>
          <a:off x="5518881" y="4554124"/>
          <a:ext cx="1516884" cy="75844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1.3.2 Καθορισμός ημερομηνίας επιστροφής</a:t>
          </a:r>
        </a:p>
      </dsp:txBody>
      <dsp:txXfrm>
        <a:off x="5555905" y="4591148"/>
        <a:ext cx="1442836" cy="684394"/>
      </dsp:txXfrm>
    </dsp:sp>
    <dsp:sp modelId="{08E375D3-94FB-4E81-AF68-EE8124BE1EEA}">
      <dsp:nvSpPr>
        <dsp:cNvPr id="0" name=""/>
        <dsp:cNvSpPr/>
      </dsp:nvSpPr>
      <dsp:spPr>
        <a:xfrm>
          <a:off x="6436596" y="3084104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1.4 Καθορισμός πλήθους επιβατών</a:t>
          </a:r>
        </a:p>
      </dsp:txBody>
      <dsp:txXfrm>
        <a:off x="6473620" y="3121128"/>
        <a:ext cx="1442836" cy="684394"/>
      </dsp:txXfrm>
    </dsp:sp>
    <dsp:sp modelId="{D1BC3A78-AEEE-4F03-92F7-C3FE9B6E26E1}">
      <dsp:nvSpPr>
        <dsp:cNvPr id="0" name=""/>
        <dsp:cNvSpPr/>
      </dsp:nvSpPr>
      <dsp:spPr>
        <a:xfrm>
          <a:off x="7892804" y="2007116"/>
          <a:ext cx="1516884" cy="7584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2. Επιλογή δρομολογίων</a:t>
          </a:r>
        </a:p>
      </dsp:txBody>
      <dsp:txXfrm>
        <a:off x="7929828" y="2044140"/>
        <a:ext cx="1442836" cy="684394"/>
      </dsp:txXfrm>
    </dsp:sp>
    <dsp:sp modelId="{68189418-36F5-4C90-BD5F-4112FC30BD17}">
      <dsp:nvSpPr>
        <dsp:cNvPr id="0" name=""/>
        <dsp:cNvSpPr/>
      </dsp:nvSpPr>
      <dsp:spPr>
        <a:xfrm>
          <a:off x="8272025" y="3869380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2.1 Επιλογή δρομολογίου αναχώρησης</a:t>
          </a:r>
        </a:p>
      </dsp:txBody>
      <dsp:txXfrm>
        <a:off x="8309049" y="3906404"/>
        <a:ext cx="1442836" cy="684394"/>
      </dsp:txXfrm>
    </dsp:sp>
    <dsp:sp modelId="{499199B5-69E7-4815-BF4C-47C74A9C5EA6}">
      <dsp:nvSpPr>
        <dsp:cNvPr id="0" name=""/>
        <dsp:cNvSpPr/>
      </dsp:nvSpPr>
      <dsp:spPr>
        <a:xfrm>
          <a:off x="8272025" y="4946367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2.2 Επιλογή δρομολογίου επιστροφής</a:t>
          </a:r>
        </a:p>
      </dsp:txBody>
      <dsp:txXfrm>
        <a:off x="8309049" y="4983391"/>
        <a:ext cx="1442836" cy="684394"/>
      </dsp:txXfrm>
    </dsp:sp>
    <dsp:sp modelId="{00C23CAB-A0D0-49BA-83B7-08BDB6393721}">
      <dsp:nvSpPr>
        <dsp:cNvPr id="0" name=""/>
        <dsp:cNvSpPr/>
      </dsp:nvSpPr>
      <dsp:spPr>
        <a:xfrm>
          <a:off x="9728234" y="2007116"/>
          <a:ext cx="1516884" cy="7584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3. Εισαγωγή στοιχείων κράτησης</a:t>
          </a:r>
        </a:p>
      </dsp:txBody>
      <dsp:txXfrm>
        <a:off x="9765258" y="2044140"/>
        <a:ext cx="1442836" cy="684394"/>
      </dsp:txXfrm>
    </dsp:sp>
    <dsp:sp modelId="{2DFC2A3F-89F4-423A-B08B-99CDE2AEBEAB}">
      <dsp:nvSpPr>
        <dsp:cNvPr id="0" name=""/>
        <dsp:cNvSpPr/>
      </dsp:nvSpPr>
      <dsp:spPr>
        <a:xfrm>
          <a:off x="10107455" y="3869380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3.1 Εισαγωγή στοιχείων επικοινωνίας</a:t>
          </a:r>
        </a:p>
      </dsp:txBody>
      <dsp:txXfrm>
        <a:off x="10144479" y="3906404"/>
        <a:ext cx="1442836" cy="684394"/>
      </dsp:txXfrm>
    </dsp:sp>
    <dsp:sp modelId="{00FA84DA-3895-47FC-BAF4-3E3D55E20314}">
      <dsp:nvSpPr>
        <dsp:cNvPr id="0" name=""/>
        <dsp:cNvSpPr/>
      </dsp:nvSpPr>
      <dsp:spPr>
        <a:xfrm>
          <a:off x="10107455" y="4946367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3.2 Εισαγωγή στοιχείων επιβάτη</a:t>
          </a:r>
        </a:p>
      </dsp:txBody>
      <dsp:txXfrm>
        <a:off x="10144479" y="4983391"/>
        <a:ext cx="1442836" cy="684394"/>
      </dsp:txXfrm>
    </dsp:sp>
    <dsp:sp modelId="{9A9C82A9-559F-4DAD-BE52-07024896624F}">
      <dsp:nvSpPr>
        <dsp:cNvPr id="0" name=""/>
        <dsp:cNvSpPr/>
      </dsp:nvSpPr>
      <dsp:spPr>
        <a:xfrm>
          <a:off x="10107455" y="6023355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3.3 Επιλογή κατηγορίας εισιτηρίου</a:t>
          </a:r>
        </a:p>
      </dsp:txBody>
      <dsp:txXfrm>
        <a:off x="10144479" y="6060379"/>
        <a:ext cx="1442836" cy="684394"/>
      </dsp:txXfrm>
    </dsp:sp>
    <dsp:sp modelId="{D0DD1863-D41D-4F2B-962F-B0C059E67F49}">
      <dsp:nvSpPr>
        <dsp:cNvPr id="0" name=""/>
        <dsp:cNvSpPr/>
      </dsp:nvSpPr>
      <dsp:spPr>
        <a:xfrm>
          <a:off x="11563664" y="2007116"/>
          <a:ext cx="1516884" cy="7584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4. Επιλογή θέσεων</a:t>
          </a:r>
        </a:p>
      </dsp:txBody>
      <dsp:txXfrm>
        <a:off x="11600688" y="2044140"/>
        <a:ext cx="1442836" cy="684394"/>
      </dsp:txXfrm>
    </dsp:sp>
    <dsp:sp modelId="{3FD06EBA-6247-47E2-9052-1C223E512E0D}">
      <dsp:nvSpPr>
        <dsp:cNvPr id="0" name=""/>
        <dsp:cNvSpPr/>
      </dsp:nvSpPr>
      <dsp:spPr>
        <a:xfrm>
          <a:off x="11942885" y="3869380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4.1 Επιλογή κλάσης</a:t>
          </a:r>
        </a:p>
      </dsp:txBody>
      <dsp:txXfrm>
        <a:off x="11979909" y="3906404"/>
        <a:ext cx="1442836" cy="684394"/>
      </dsp:txXfrm>
    </dsp:sp>
    <dsp:sp modelId="{E82F096E-1947-4314-849B-228E2EC357AD}">
      <dsp:nvSpPr>
        <dsp:cNvPr id="0" name=""/>
        <dsp:cNvSpPr/>
      </dsp:nvSpPr>
      <dsp:spPr>
        <a:xfrm>
          <a:off x="11942885" y="4946367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4.2 Επιλογή θέσης</a:t>
          </a:r>
        </a:p>
      </dsp:txBody>
      <dsp:txXfrm>
        <a:off x="11979909" y="4983391"/>
        <a:ext cx="1442836" cy="684394"/>
      </dsp:txXfrm>
    </dsp:sp>
    <dsp:sp modelId="{72A556E2-6642-4F95-B3ED-2FE89FC9A953}">
      <dsp:nvSpPr>
        <dsp:cNvPr id="0" name=""/>
        <dsp:cNvSpPr/>
      </dsp:nvSpPr>
      <dsp:spPr>
        <a:xfrm>
          <a:off x="13399094" y="2007116"/>
          <a:ext cx="1516884" cy="7584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5. Πληρωμή</a:t>
          </a:r>
        </a:p>
      </dsp:txBody>
      <dsp:txXfrm>
        <a:off x="13436118" y="2044140"/>
        <a:ext cx="1442836" cy="684394"/>
      </dsp:txXfrm>
    </dsp:sp>
    <dsp:sp modelId="{5B60E5D2-75F0-46DE-ACA2-E3A2EAEA2D4B}">
      <dsp:nvSpPr>
        <dsp:cNvPr id="0" name=""/>
        <dsp:cNvSpPr/>
      </dsp:nvSpPr>
      <dsp:spPr>
        <a:xfrm>
          <a:off x="13778315" y="3869380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5.1 Εισαγωγή στοιχείων πληρωμής</a:t>
          </a:r>
        </a:p>
      </dsp:txBody>
      <dsp:txXfrm>
        <a:off x="13815339" y="3906404"/>
        <a:ext cx="1442836" cy="684394"/>
      </dsp:txXfrm>
    </dsp:sp>
    <dsp:sp modelId="{08461CBB-D22B-4F6E-87F8-6C350BDA5FBD}">
      <dsp:nvSpPr>
        <dsp:cNvPr id="0" name=""/>
        <dsp:cNvSpPr/>
      </dsp:nvSpPr>
      <dsp:spPr>
        <a:xfrm>
          <a:off x="13778315" y="4946367"/>
          <a:ext cx="1516884" cy="7584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5.2 Εκτέλεση πληρωμής</a:t>
          </a:r>
        </a:p>
      </dsp:txBody>
      <dsp:txXfrm>
        <a:off x="13815339" y="4983391"/>
        <a:ext cx="1442836" cy="684394"/>
      </dsp:txXfrm>
    </dsp:sp>
    <dsp:sp modelId="{54D179C5-682A-4818-A686-0CA4AD034DC8}">
      <dsp:nvSpPr>
        <dsp:cNvPr id="0" name=""/>
        <dsp:cNvSpPr/>
      </dsp:nvSpPr>
      <dsp:spPr>
        <a:xfrm>
          <a:off x="15234524" y="2007116"/>
          <a:ext cx="1516884" cy="7584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6. Λήψη εισιτηρίων</a:t>
          </a:r>
        </a:p>
      </dsp:txBody>
      <dsp:txXfrm>
        <a:off x="15271548" y="2044140"/>
        <a:ext cx="1442836" cy="6843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897AF9-4C47-4BF3-951D-82D36FBD9AF3}">
      <dsp:nvSpPr>
        <dsp:cNvPr id="0" name=""/>
        <dsp:cNvSpPr/>
      </dsp:nvSpPr>
      <dsp:spPr>
        <a:xfrm>
          <a:off x="3543372" y="2097674"/>
          <a:ext cx="2666235" cy="2306401"/>
        </a:xfrm>
        <a:prstGeom prst="hexagon">
          <a:avLst>
            <a:gd name="adj" fmla="val 28570"/>
            <a:gd name="vf" fmla="val 115470"/>
          </a:avLst>
        </a:prstGeom>
        <a:solidFill>
          <a:srgbClr val="900A0A"/>
        </a:solidFill>
        <a:ln w="25400" cap="flat" cmpd="sng" algn="ctr">
          <a:solidFill>
            <a:srgbClr val="F3F5F6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Valuable</a:t>
          </a:r>
          <a:endParaRPr lang="el-GR" sz="2700" kern="1200"/>
        </a:p>
      </dsp:txBody>
      <dsp:txXfrm>
        <a:off x="3985205" y="2479877"/>
        <a:ext cx="1782569" cy="1541995"/>
      </dsp:txXfrm>
    </dsp:sp>
    <dsp:sp modelId="{A7340AAB-3502-47D2-8547-E5DE6FFF0472}">
      <dsp:nvSpPr>
        <dsp:cNvPr id="0" name=""/>
        <dsp:cNvSpPr/>
      </dsp:nvSpPr>
      <dsp:spPr>
        <a:xfrm>
          <a:off x="5212947" y="994216"/>
          <a:ext cx="1005962" cy="866769"/>
        </a:xfrm>
        <a:prstGeom prst="hexagon">
          <a:avLst>
            <a:gd name="adj" fmla="val 28900"/>
            <a:gd name="vf" fmla="val 115470"/>
          </a:avLst>
        </a:prstGeom>
        <a:solidFill>
          <a:srgbClr val="F3F5F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6EA6C3-90A0-401F-89DA-1C7FF698ED14}">
      <dsp:nvSpPr>
        <dsp:cNvPr id="0" name=""/>
        <dsp:cNvSpPr/>
      </dsp:nvSpPr>
      <dsp:spPr>
        <a:xfrm>
          <a:off x="3559550" y="-198476"/>
          <a:ext cx="2643802" cy="2287199"/>
        </a:xfrm>
        <a:prstGeom prst="hexagon">
          <a:avLst>
            <a:gd name="adj" fmla="val 28570"/>
            <a:gd name="vf" fmla="val 115470"/>
          </a:avLst>
        </a:prstGeom>
        <a:solidFill>
          <a:srgbClr val="077F38"/>
        </a:solidFill>
        <a:ln w="25400" cap="flat" cmpd="sng" algn="ctr">
          <a:solidFill>
            <a:srgbClr val="F3F5F6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Useful</a:t>
          </a:r>
          <a:endParaRPr lang="el-GR" sz="2700" kern="1200"/>
        </a:p>
      </dsp:txBody>
      <dsp:txXfrm>
        <a:off x="3997684" y="180562"/>
        <a:ext cx="1767534" cy="1529123"/>
      </dsp:txXfrm>
    </dsp:sp>
    <dsp:sp modelId="{D843010E-0FBE-4AB8-8B28-3B6569B002C2}">
      <dsp:nvSpPr>
        <dsp:cNvPr id="0" name=""/>
        <dsp:cNvSpPr/>
      </dsp:nvSpPr>
      <dsp:spPr>
        <a:xfrm>
          <a:off x="6386984" y="2614615"/>
          <a:ext cx="1005962" cy="866769"/>
        </a:xfrm>
        <a:prstGeom prst="hexagon">
          <a:avLst>
            <a:gd name="adj" fmla="val 28900"/>
            <a:gd name="vf" fmla="val 115470"/>
          </a:avLst>
        </a:prstGeom>
        <a:solidFill>
          <a:srgbClr val="F3F5F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0EC306-4DC6-4B2C-B302-81A8E56B7879}">
      <dsp:nvSpPr>
        <dsp:cNvPr id="0" name=""/>
        <dsp:cNvSpPr/>
      </dsp:nvSpPr>
      <dsp:spPr>
        <a:xfrm>
          <a:off x="5563412" y="964153"/>
          <a:ext cx="2643802" cy="2287199"/>
        </a:xfrm>
        <a:prstGeom prst="hexagon">
          <a:avLst>
            <a:gd name="adj" fmla="val 28570"/>
            <a:gd name="vf" fmla="val 115470"/>
          </a:avLst>
        </a:prstGeom>
        <a:solidFill>
          <a:srgbClr val="900A0A"/>
        </a:solidFill>
        <a:ln w="25400" cap="flat" cmpd="sng" algn="ctr">
          <a:solidFill>
            <a:srgbClr val="F3F5F6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Desirable</a:t>
          </a:r>
          <a:endParaRPr lang="el-GR" sz="2700" kern="1200"/>
        </a:p>
      </dsp:txBody>
      <dsp:txXfrm>
        <a:off x="6001546" y="1343191"/>
        <a:ext cx="1767534" cy="1529123"/>
      </dsp:txXfrm>
    </dsp:sp>
    <dsp:sp modelId="{6ECB0950-04DC-49DE-8564-D45AF5A393BF}">
      <dsp:nvSpPr>
        <dsp:cNvPr id="0" name=""/>
        <dsp:cNvSpPr/>
      </dsp:nvSpPr>
      <dsp:spPr>
        <a:xfrm>
          <a:off x="5571422" y="4443740"/>
          <a:ext cx="1005962" cy="866769"/>
        </a:xfrm>
        <a:prstGeom prst="hexagon">
          <a:avLst>
            <a:gd name="adj" fmla="val 28900"/>
            <a:gd name="vf" fmla="val 115470"/>
          </a:avLst>
        </a:prstGeom>
        <a:solidFill>
          <a:srgbClr val="F3F5F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84E859-60F2-4F26-B73D-48FDE48CAC76}">
      <dsp:nvSpPr>
        <dsp:cNvPr id="0" name=""/>
        <dsp:cNvSpPr/>
      </dsp:nvSpPr>
      <dsp:spPr>
        <a:xfrm>
          <a:off x="5563412" y="3249746"/>
          <a:ext cx="2643802" cy="2287199"/>
        </a:xfrm>
        <a:prstGeom prst="hexagon">
          <a:avLst>
            <a:gd name="adj" fmla="val 28570"/>
            <a:gd name="vf" fmla="val 115470"/>
          </a:avLst>
        </a:prstGeom>
        <a:solidFill>
          <a:srgbClr val="077F38"/>
        </a:solidFill>
        <a:ln w="25400" cap="flat" cmpd="sng" algn="ctr">
          <a:solidFill>
            <a:srgbClr val="F3F5F6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Credible</a:t>
          </a:r>
          <a:endParaRPr lang="el-GR" sz="2700" kern="1200"/>
        </a:p>
      </dsp:txBody>
      <dsp:txXfrm>
        <a:off x="6001546" y="3628784"/>
        <a:ext cx="1767534" cy="1529123"/>
      </dsp:txXfrm>
    </dsp:sp>
    <dsp:sp modelId="{70CDC7C2-2D8D-4B2D-9370-9DF25BCEBA81}">
      <dsp:nvSpPr>
        <dsp:cNvPr id="0" name=""/>
        <dsp:cNvSpPr/>
      </dsp:nvSpPr>
      <dsp:spPr>
        <a:xfrm>
          <a:off x="3548333" y="4633610"/>
          <a:ext cx="1005962" cy="866769"/>
        </a:xfrm>
        <a:prstGeom prst="hexagon">
          <a:avLst>
            <a:gd name="adj" fmla="val 28900"/>
            <a:gd name="vf" fmla="val 115470"/>
          </a:avLst>
        </a:prstGeom>
        <a:solidFill>
          <a:srgbClr val="F3F5F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72BB4A-3877-4433-BB2F-8EA96A47B522}">
      <dsp:nvSpPr>
        <dsp:cNvPr id="0" name=""/>
        <dsp:cNvSpPr/>
      </dsp:nvSpPr>
      <dsp:spPr>
        <a:xfrm>
          <a:off x="3559550" y="4413676"/>
          <a:ext cx="2643802" cy="2287199"/>
        </a:xfrm>
        <a:prstGeom prst="hexagon">
          <a:avLst>
            <a:gd name="adj" fmla="val 28570"/>
            <a:gd name="vf" fmla="val 115470"/>
          </a:avLst>
        </a:prstGeom>
        <a:solidFill>
          <a:srgbClr val="900A0A"/>
        </a:solidFill>
        <a:ln w="25400" cap="flat" cmpd="sng" algn="ctr">
          <a:solidFill>
            <a:srgbClr val="F3F5F6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Accessible</a:t>
          </a:r>
          <a:endParaRPr lang="el-GR" sz="2600" kern="1200"/>
        </a:p>
      </dsp:txBody>
      <dsp:txXfrm>
        <a:off x="3997684" y="4792714"/>
        <a:ext cx="1767534" cy="1529123"/>
      </dsp:txXfrm>
    </dsp:sp>
    <dsp:sp modelId="{0131BD6C-A6DF-4C0B-B769-CB68AAE161E2}">
      <dsp:nvSpPr>
        <dsp:cNvPr id="0" name=""/>
        <dsp:cNvSpPr/>
      </dsp:nvSpPr>
      <dsp:spPr>
        <a:xfrm>
          <a:off x="2355071" y="3013862"/>
          <a:ext cx="1005962" cy="866769"/>
        </a:xfrm>
        <a:prstGeom prst="hexagon">
          <a:avLst>
            <a:gd name="adj" fmla="val 28900"/>
            <a:gd name="vf" fmla="val 115470"/>
          </a:avLst>
        </a:prstGeom>
        <a:solidFill>
          <a:srgbClr val="F3F5F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4ED016-B34D-4BB5-8504-6511F91CE1EB}">
      <dsp:nvSpPr>
        <dsp:cNvPr id="0" name=""/>
        <dsp:cNvSpPr/>
      </dsp:nvSpPr>
      <dsp:spPr>
        <a:xfrm>
          <a:off x="1546384" y="3251047"/>
          <a:ext cx="2643802" cy="2287199"/>
        </a:xfrm>
        <a:prstGeom prst="hexagon">
          <a:avLst>
            <a:gd name="adj" fmla="val 28570"/>
            <a:gd name="vf" fmla="val 115470"/>
          </a:avLst>
        </a:prstGeom>
        <a:solidFill>
          <a:srgbClr val="900A0A"/>
        </a:solidFill>
        <a:ln w="25400" cap="flat" cmpd="sng" algn="ctr">
          <a:solidFill>
            <a:srgbClr val="F3F5F6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Findable</a:t>
          </a:r>
          <a:endParaRPr lang="el-GR" sz="2600" kern="1200"/>
        </a:p>
      </dsp:txBody>
      <dsp:txXfrm>
        <a:off x="1984518" y="3630085"/>
        <a:ext cx="1767534" cy="1529123"/>
      </dsp:txXfrm>
    </dsp:sp>
    <dsp:sp modelId="{C2A272BA-6D06-43A1-983D-F288F0251FC3}">
      <dsp:nvSpPr>
        <dsp:cNvPr id="0" name=""/>
        <dsp:cNvSpPr/>
      </dsp:nvSpPr>
      <dsp:spPr>
        <a:xfrm>
          <a:off x="1546384" y="961552"/>
          <a:ext cx="2643802" cy="2287199"/>
        </a:xfrm>
        <a:prstGeom prst="hexagon">
          <a:avLst>
            <a:gd name="adj" fmla="val 28570"/>
            <a:gd name="vf" fmla="val 115470"/>
          </a:avLst>
        </a:prstGeom>
        <a:solidFill>
          <a:srgbClr val="900A0A"/>
        </a:solidFill>
        <a:ln w="25400" cap="flat" cmpd="sng" algn="ctr">
          <a:solidFill>
            <a:srgbClr val="F3F5F6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Usable</a:t>
          </a:r>
          <a:endParaRPr lang="el-GR" sz="2600" kern="1200"/>
        </a:p>
      </dsp:txBody>
      <dsp:txXfrm>
        <a:off x="1984518" y="1340590"/>
        <a:ext cx="1767534" cy="15291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svg>
</file>

<file path=ppt/media/image49.pn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36ABB-A94F-4CA3-9781-8E8168EBD9B4}" type="datetimeFigureOut">
              <a:rPr lang="el-GR" smtClean="0"/>
              <a:t>9/1/2024</a:t>
            </a:fld>
            <a:endParaRPr lang="el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961943-C968-4FC7-A03C-2DCF9CE3D283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83015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61943-C968-4FC7-A03C-2DCF9CE3D283}" type="slidenum">
              <a:rPr lang="el-GR" smtClean="0"/>
              <a:t>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59797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61943-C968-4FC7-A03C-2DCF9CE3D283}" type="slidenum">
              <a:rPr lang="el-GR" smtClean="0"/>
              <a:t>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47338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61943-C968-4FC7-A03C-2DCF9CE3D283}" type="slidenum">
              <a:rPr lang="el-GR" smtClean="0"/>
              <a:t>12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50315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61943-C968-4FC7-A03C-2DCF9CE3D283}" type="slidenum">
              <a:rPr lang="el-GR" smtClean="0"/>
              <a:t>13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18728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3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4.png"/><Relationship Id="rId21" Type="http://schemas.openxmlformats.org/officeDocument/2006/relationships/image" Target="../media/image19.sv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5.png"/><Relationship Id="rId25" Type="http://schemas.openxmlformats.org/officeDocument/2006/relationships/image" Target="../media/image23.svg"/><Relationship Id="rId2" Type="http://schemas.openxmlformats.org/officeDocument/2006/relationships/image" Target="../media/image1.png"/><Relationship Id="rId16" Type="http://schemas.openxmlformats.org/officeDocument/2006/relationships/image" Target="../media/image14.sv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2.png"/><Relationship Id="rId15" Type="http://schemas.openxmlformats.org/officeDocument/2006/relationships/image" Target="../media/image13.png"/><Relationship Id="rId23" Type="http://schemas.openxmlformats.org/officeDocument/2006/relationships/image" Target="../media/image21.svg"/><Relationship Id="rId10" Type="http://schemas.openxmlformats.org/officeDocument/2006/relationships/image" Target="../media/image8.svg"/><Relationship Id="rId19" Type="http://schemas.openxmlformats.org/officeDocument/2006/relationships/image" Target="../media/image17.svg"/><Relationship Id="rId4" Type="http://schemas.microsoft.com/office/2007/relationships/hdphoto" Target="../media/hdphoto1.wdp"/><Relationship Id="rId9" Type="http://schemas.openxmlformats.org/officeDocument/2006/relationships/image" Target="../media/image7.png"/><Relationship Id="rId14" Type="http://schemas.openxmlformats.org/officeDocument/2006/relationships/image" Target="../media/image12.svg"/><Relationship Id="rId22" Type="http://schemas.openxmlformats.org/officeDocument/2006/relationships/image" Target="../media/image20.png"/><Relationship Id="rId27" Type="http://schemas.openxmlformats.org/officeDocument/2006/relationships/image" Target="../media/image2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37.png"/><Relationship Id="rId18" Type="http://schemas.openxmlformats.org/officeDocument/2006/relationships/image" Target="../media/image42.png"/><Relationship Id="rId3" Type="http://schemas.openxmlformats.org/officeDocument/2006/relationships/image" Target="../media/image3.svg"/><Relationship Id="rId21" Type="http://schemas.openxmlformats.org/officeDocument/2006/relationships/image" Target="../media/image45.png"/><Relationship Id="rId7" Type="http://schemas.openxmlformats.org/officeDocument/2006/relationships/image" Target="../media/image31.png"/><Relationship Id="rId12" Type="http://schemas.openxmlformats.org/officeDocument/2006/relationships/image" Target="../media/image36.svg"/><Relationship Id="rId17" Type="http://schemas.openxmlformats.org/officeDocument/2006/relationships/image" Target="../media/image41.png"/><Relationship Id="rId2" Type="http://schemas.openxmlformats.org/officeDocument/2006/relationships/image" Target="../media/image2.png"/><Relationship Id="rId16" Type="http://schemas.openxmlformats.org/officeDocument/2006/relationships/image" Target="../media/image40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sv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5" Type="http://schemas.openxmlformats.org/officeDocument/2006/relationships/image" Target="../media/image39.png"/><Relationship Id="rId10" Type="http://schemas.openxmlformats.org/officeDocument/2006/relationships/image" Target="../media/image34.svg"/><Relationship Id="rId19" Type="http://schemas.openxmlformats.org/officeDocument/2006/relationships/image" Target="../media/image43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Relationship Id="rId14" Type="http://schemas.openxmlformats.org/officeDocument/2006/relationships/image" Target="../media/image38.svg"/><Relationship Id="rId22" Type="http://schemas.openxmlformats.org/officeDocument/2006/relationships/image" Target="../media/image4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47.png"/><Relationship Id="rId7" Type="http://schemas.openxmlformats.org/officeDocument/2006/relationships/image" Target="../media/image41.png"/><Relationship Id="rId12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11" Type="http://schemas.openxmlformats.org/officeDocument/2006/relationships/image" Target="../media/image45.pn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48.svg"/><Relationship Id="rId9" Type="http://schemas.openxmlformats.org/officeDocument/2006/relationships/image" Target="../media/image4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5" Type="http://schemas.openxmlformats.org/officeDocument/2006/relationships/image" Target="../media/image3.sv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svg"/><Relationship Id="rId9" Type="http://schemas.openxmlformats.org/officeDocument/2006/relationships/image" Target="../media/image5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4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" name="Freeform 3"/>
          <p:cNvSpPr/>
          <p:nvPr/>
        </p:nvSpPr>
        <p:spPr>
          <a:xfrm rot="7659121">
            <a:off x="13806661" y="5800131"/>
            <a:ext cx="7629294" cy="7828566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4" name="Freeform 4"/>
          <p:cNvSpPr/>
          <p:nvPr/>
        </p:nvSpPr>
        <p:spPr>
          <a:xfrm>
            <a:off x="-3258071" y="-4838700"/>
            <a:ext cx="9022634" cy="9258300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grpSp>
        <p:nvGrpSpPr>
          <p:cNvPr id="5" name="Group 5"/>
          <p:cNvGrpSpPr/>
          <p:nvPr/>
        </p:nvGrpSpPr>
        <p:grpSpPr>
          <a:xfrm>
            <a:off x="3724354" y="2400300"/>
            <a:ext cx="10768239" cy="4495800"/>
            <a:chOff x="0" y="0"/>
            <a:chExt cx="1895495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95495" cy="812800"/>
            </a:xfrm>
            <a:custGeom>
              <a:avLst/>
              <a:gdLst/>
              <a:ahLst/>
              <a:cxnLst/>
              <a:rect l="l" t="t" r="r" b="b"/>
              <a:pathLst>
                <a:path w="1895495" h="812800">
                  <a:moveTo>
                    <a:pt x="0" y="0"/>
                  </a:moveTo>
                  <a:lnTo>
                    <a:pt x="1895495" y="0"/>
                  </a:lnTo>
                  <a:lnTo>
                    <a:pt x="18954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l-G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895495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724354" y="4486058"/>
            <a:ext cx="10768239" cy="19528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5400" spc="500">
                <a:solidFill>
                  <a:srgbClr val="504C44"/>
                </a:solidFill>
                <a:latin typeface="Baskerville Display PT"/>
              </a:rPr>
              <a:t>FROM ANALYSIS TO A COMPLETE REDESIGN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95407" y="3019153"/>
            <a:ext cx="10768239" cy="12099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48"/>
              </a:lnSpc>
            </a:pPr>
            <a:r>
              <a:rPr lang="en-US" sz="7200" b="1" spc="1450">
                <a:solidFill>
                  <a:srgbClr val="504C44"/>
                </a:solidFill>
                <a:latin typeface="Baskerville Display PT"/>
              </a:rPr>
              <a:t>HELLENIC TRAIN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236347" y="7594358"/>
            <a:ext cx="9815307" cy="15877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15"/>
              </a:lnSpc>
              <a:spcAft>
                <a:spcPts val="1200"/>
              </a:spcAft>
            </a:pPr>
            <a:r>
              <a:rPr lang="el-GR" sz="2619">
                <a:solidFill>
                  <a:srgbClr val="504C44"/>
                </a:solidFill>
                <a:latin typeface="+mj-lt"/>
              </a:rPr>
              <a:t>Ομάδα 20</a:t>
            </a:r>
          </a:p>
          <a:p>
            <a:pPr>
              <a:lnSpc>
                <a:spcPts val="3615"/>
              </a:lnSpc>
              <a:spcAft>
                <a:spcPts val="600"/>
              </a:spcAft>
              <a:tabLst>
                <a:tab pos="3503613" algn="l"/>
                <a:tab pos="9144000" algn="l"/>
              </a:tabLst>
            </a:pPr>
            <a:r>
              <a:rPr lang="el-GR" sz="2619">
                <a:solidFill>
                  <a:srgbClr val="504C44"/>
                </a:solidFill>
                <a:latin typeface="+mj-lt"/>
              </a:rPr>
              <a:t>Γιώργος </a:t>
            </a:r>
            <a:r>
              <a:rPr lang="el-GR" sz="2619" err="1">
                <a:solidFill>
                  <a:srgbClr val="504C44"/>
                </a:solidFill>
                <a:latin typeface="+mj-lt"/>
              </a:rPr>
              <a:t>Τσιάλιος</a:t>
            </a:r>
            <a:r>
              <a:rPr lang="el-GR" sz="2619">
                <a:solidFill>
                  <a:srgbClr val="504C44"/>
                </a:solidFill>
                <a:latin typeface="+mj-lt"/>
              </a:rPr>
              <a:t>	– 1072868</a:t>
            </a:r>
          </a:p>
          <a:p>
            <a:pPr>
              <a:lnSpc>
                <a:spcPts val="3615"/>
              </a:lnSpc>
              <a:spcAft>
                <a:spcPts val="600"/>
              </a:spcAft>
              <a:tabLst>
                <a:tab pos="3503613" algn="l"/>
                <a:tab pos="9144000" algn="l"/>
              </a:tabLst>
            </a:pPr>
            <a:r>
              <a:rPr lang="el-GR" sz="2619">
                <a:solidFill>
                  <a:srgbClr val="504C44"/>
                </a:solidFill>
                <a:latin typeface="+mj-lt"/>
              </a:rPr>
              <a:t>Χρήστος Κατσανδρής 	– 1072755</a:t>
            </a:r>
            <a:endParaRPr lang="en-US" sz="2619">
              <a:solidFill>
                <a:srgbClr val="504C44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53" name="TextBox 33">
            <a:extLst>
              <a:ext uri="{FF2B5EF4-FFF2-40B4-BE49-F238E27FC236}">
                <a16:creationId xmlns:a16="http://schemas.microsoft.com/office/drawing/2014/main" id="{3BCE85A5-DB54-8884-F497-76EC8B9FBBD1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Wireframes</a:t>
            </a:r>
          </a:p>
        </p:txBody>
      </p:sp>
      <p:grpSp>
        <p:nvGrpSpPr>
          <p:cNvPr id="4" name="Ομάδα 3">
            <a:extLst>
              <a:ext uri="{FF2B5EF4-FFF2-40B4-BE49-F238E27FC236}">
                <a16:creationId xmlns:a16="http://schemas.microsoft.com/office/drawing/2014/main" id="{CD238E30-0105-718D-89FC-7DDB3C3D6B2E}"/>
              </a:ext>
            </a:extLst>
          </p:cNvPr>
          <p:cNvGrpSpPr/>
          <p:nvPr/>
        </p:nvGrpSpPr>
        <p:grpSpPr>
          <a:xfrm>
            <a:off x="3404341" y="2550196"/>
            <a:ext cx="11479318" cy="7033015"/>
            <a:chOff x="1676400" y="2362375"/>
            <a:chExt cx="11479318" cy="703301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C6A371D-587B-DCE1-4BD8-C294ED95C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88021" y="2362375"/>
              <a:ext cx="5644877" cy="651704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859815-2CD6-D6C7-419E-C4026629C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516775" y="2408406"/>
              <a:ext cx="4638943" cy="652531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F1B9122-D911-5938-D2EA-36E8CAD58C2D}"/>
                </a:ext>
              </a:extLst>
            </p:cNvPr>
            <p:cNvSpPr txBox="1"/>
            <p:nvPr/>
          </p:nvSpPr>
          <p:spPr>
            <a:xfrm>
              <a:off x="1676400" y="8933725"/>
              <a:ext cx="2514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rgbClr val="504C44"/>
                  </a:solidFill>
                </a:rPr>
                <a:t>Passengers</a:t>
              </a:r>
              <a:endParaRPr lang="el-GR" sz="2400">
                <a:solidFill>
                  <a:srgbClr val="504C44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688C94-7D61-D9BE-C3DE-A9049FD8C5E6}"/>
                </a:ext>
              </a:extLst>
            </p:cNvPr>
            <p:cNvSpPr txBox="1"/>
            <p:nvPr/>
          </p:nvSpPr>
          <p:spPr>
            <a:xfrm>
              <a:off x="8516775" y="8933725"/>
              <a:ext cx="2514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rgbClr val="504C44"/>
                  </a:solidFill>
                </a:rPr>
                <a:t>Seats</a:t>
              </a:r>
              <a:endParaRPr lang="el-GR" sz="2400">
                <a:solidFill>
                  <a:srgbClr val="504C44"/>
                </a:solidFill>
              </a:endParaRPr>
            </a:p>
          </p:txBody>
        </p:sp>
      </p:grpSp>
      <p:sp>
        <p:nvSpPr>
          <p:cNvPr id="3" name="Freeform 23">
            <a:extLst>
              <a:ext uri="{FF2B5EF4-FFF2-40B4-BE49-F238E27FC236}">
                <a16:creationId xmlns:a16="http://schemas.microsoft.com/office/drawing/2014/main" id="{D887F3E5-B61A-E595-5E29-C6FB69294FD7}"/>
              </a:ext>
            </a:extLst>
          </p:cNvPr>
          <p:cNvSpPr/>
          <p:nvPr/>
        </p:nvSpPr>
        <p:spPr>
          <a:xfrm>
            <a:off x="14479722" y="-483375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01312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53" name="TextBox 33">
            <a:extLst>
              <a:ext uri="{FF2B5EF4-FFF2-40B4-BE49-F238E27FC236}">
                <a16:creationId xmlns:a16="http://schemas.microsoft.com/office/drawing/2014/main" id="{3BCE85A5-DB54-8884-F497-76EC8B9FBBD1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Wireframes</a:t>
            </a:r>
          </a:p>
        </p:txBody>
      </p:sp>
      <p:grpSp>
        <p:nvGrpSpPr>
          <p:cNvPr id="4" name="Ομάδα 3">
            <a:extLst>
              <a:ext uri="{FF2B5EF4-FFF2-40B4-BE49-F238E27FC236}">
                <a16:creationId xmlns:a16="http://schemas.microsoft.com/office/drawing/2014/main" id="{55E82E05-C89D-04E2-DE5F-2516EBAAD44A}"/>
              </a:ext>
            </a:extLst>
          </p:cNvPr>
          <p:cNvGrpSpPr/>
          <p:nvPr/>
        </p:nvGrpSpPr>
        <p:grpSpPr>
          <a:xfrm>
            <a:off x="2381933" y="2882956"/>
            <a:ext cx="13524133" cy="6367496"/>
            <a:chOff x="1676400" y="2351165"/>
            <a:chExt cx="13524133" cy="63674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C6A371D-587B-DCE1-4BD8-C294ED95C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76400" y="2354104"/>
              <a:ext cx="6634726" cy="585686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859815-2CD6-D6C7-419E-C4026629C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511023" y="2351165"/>
              <a:ext cx="6689510" cy="585686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F1B9122-D911-5938-D2EA-36E8CAD58C2D}"/>
                </a:ext>
              </a:extLst>
            </p:cNvPr>
            <p:cNvSpPr txBox="1"/>
            <p:nvPr/>
          </p:nvSpPr>
          <p:spPr>
            <a:xfrm>
              <a:off x="1676400" y="8256996"/>
              <a:ext cx="2514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rgbClr val="504C44"/>
                  </a:solidFill>
                </a:rPr>
                <a:t>Tracking</a:t>
              </a:r>
              <a:endParaRPr lang="el-GR" sz="2400">
                <a:solidFill>
                  <a:srgbClr val="504C44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688C94-7D61-D9BE-C3DE-A9049FD8C5E6}"/>
                </a:ext>
              </a:extLst>
            </p:cNvPr>
            <p:cNvSpPr txBox="1"/>
            <p:nvPr/>
          </p:nvSpPr>
          <p:spPr>
            <a:xfrm>
              <a:off x="8511023" y="8256996"/>
              <a:ext cx="44372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rgbClr val="504C44"/>
                  </a:solidFill>
                </a:rPr>
                <a:t>Account – Voyager level</a:t>
              </a:r>
              <a:endParaRPr lang="el-GR" sz="2400">
                <a:solidFill>
                  <a:srgbClr val="504C44"/>
                </a:solidFill>
              </a:endParaRPr>
            </a:p>
          </p:txBody>
        </p:sp>
      </p:grpSp>
      <p:sp>
        <p:nvSpPr>
          <p:cNvPr id="3" name="Freeform 23">
            <a:extLst>
              <a:ext uri="{FF2B5EF4-FFF2-40B4-BE49-F238E27FC236}">
                <a16:creationId xmlns:a16="http://schemas.microsoft.com/office/drawing/2014/main" id="{4117C22C-B248-8877-0A30-504B7EEFEB93}"/>
              </a:ext>
            </a:extLst>
          </p:cNvPr>
          <p:cNvSpPr/>
          <p:nvPr/>
        </p:nvSpPr>
        <p:spPr>
          <a:xfrm>
            <a:off x="14479722" y="-483375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54577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2" name="Freeform 32"/>
          <p:cNvSpPr/>
          <p:nvPr/>
        </p:nvSpPr>
        <p:spPr>
          <a:xfrm rot="10992998">
            <a:off x="13291997" y="-8953657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6" name="TextBox 33">
            <a:extLst>
              <a:ext uri="{FF2B5EF4-FFF2-40B4-BE49-F238E27FC236}">
                <a16:creationId xmlns:a16="http://schemas.microsoft.com/office/drawing/2014/main" id="{E4E5D2BC-6C51-E6AD-4107-3E28D78C2247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Interview Key Takeaways</a:t>
            </a:r>
          </a:p>
        </p:txBody>
      </p:sp>
      <p:graphicFrame>
        <p:nvGraphicFramePr>
          <p:cNvPr id="37" name="Chart 36">
            <a:extLst>
              <a:ext uri="{FF2B5EF4-FFF2-40B4-BE49-F238E27FC236}">
                <a16:creationId xmlns:a16="http://schemas.microsoft.com/office/drawing/2014/main" id="{3EB236B1-9066-05ED-02AB-0F66750BFA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4194615"/>
              </p:ext>
            </p:extLst>
          </p:nvPr>
        </p:nvGraphicFramePr>
        <p:xfrm>
          <a:off x="9332002" y="2982620"/>
          <a:ext cx="7924800" cy="5513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8" name="Chart 37">
            <a:extLst>
              <a:ext uri="{FF2B5EF4-FFF2-40B4-BE49-F238E27FC236}">
                <a16:creationId xmlns:a16="http://schemas.microsoft.com/office/drawing/2014/main" id="{E11D9E96-BAB0-6662-3944-E73D62FD6A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7414490"/>
              </p:ext>
            </p:extLst>
          </p:nvPr>
        </p:nvGraphicFramePr>
        <p:xfrm>
          <a:off x="1028700" y="2982620"/>
          <a:ext cx="8070632" cy="5558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40" name="Group 2">
            <a:extLst>
              <a:ext uri="{FF2B5EF4-FFF2-40B4-BE49-F238E27FC236}">
                <a16:creationId xmlns:a16="http://schemas.microsoft.com/office/drawing/2014/main" id="{8DE1DCAD-346D-127E-B0AB-F3FE461FBF16}"/>
              </a:ext>
            </a:extLst>
          </p:cNvPr>
          <p:cNvGrpSpPr/>
          <p:nvPr/>
        </p:nvGrpSpPr>
        <p:grpSpPr>
          <a:xfrm>
            <a:off x="-2479945" y="8496300"/>
            <a:ext cx="4959890" cy="4959890"/>
            <a:chOff x="0" y="0"/>
            <a:chExt cx="812800" cy="812800"/>
          </a:xfrm>
        </p:grpSpPr>
        <p:sp>
          <p:nvSpPr>
            <p:cNvPr id="41" name="Freeform 3">
              <a:extLst>
                <a:ext uri="{FF2B5EF4-FFF2-40B4-BE49-F238E27FC236}">
                  <a16:creationId xmlns:a16="http://schemas.microsoft.com/office/drawing/2014/main" id="{32CF8EC5-ECDF-5F3E-7AB1-8D091DCF78F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C0B5"/>
            </a:solidFill>
          </p:spPr>
          <p:txBody>
            <a:bodyPr/>
            <a:lstStyle/>
            <a:p>
              <a:endParaRPr lang="el-GR"/>
            </a:p>
          </p:txBody>
        </p:sp>
        <p:sp>
          <p:nvSpPr>
            <p:cNvPr id="42" name="TextBox 4">
              <a:extLst>
                <a:ext uri="{FF2B5EF4-FFF2-40B4-BE49-F238E27FC236}">
                  <a16:creationId xmlns:a16="http://schemas.microsoft.com/office/drawing/2014/main" id="{300D6A77-84E8-6F0B-5A99-7E94E1F9855D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54964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/>
          </p:cNvSpPr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2" name="Freeform 32"/>
          <p:cNvSpPr/>
          <p:nvPr/>
        </p:nvSpPr>
        <p:spPr>
          <a:xfrm rot="10992998">
            <a:off x="13291997" y="-8953657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6" name="TextBox 33">
            <a:extLst>
              <a:ext uri="{FF2B5EF4-FFF2-40B4-BE49-F238E27FC236}">
                <a16:creationId xmlns:a16="http://schemas.microsoft.com/office/drawing/2014/main" id="{E4E5D2BC-6C51-E6AD-4107-3E28D78C2247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Evaluation Results</a:t>
            </a:r>
          </a:p>
        </p:txBody>
      </p:sp>
      <p:sp>
        <p:nvSpPr>
          <p:cNvPr id="4" name="TextBox 33">
            <a:extLst>
              <a:ext uri="{FF2B5EF4-FFF2-40B4-BE49-F238E27FC236}">
                <a16:creationId xmlns:a16="http://schemas.microsoft.com/office/drawing/2014/main" id="{A3687E39-1257-29F3-A022-FD2B5A3F57FE}"/>
              </a:ext>
            </a:extLst>
          </p:cNvPr>
          <p:cNvSpPr txBox="1"/>
          <p:nvPr/>
        </p:nvSpPr>
        <p:spPr>
          <a:xfrm>
            <a:off x="1019735" y="1257300"/>
            <a:ext cx="14976150" cy="1169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 sz="4400" b="0"/>
              <a:t>Completion timings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AE856F4-AF8B-523D-A881-7B9F664CC9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700057"/>
              </p:ext>
            </p:extLst>
          </p:nvPr>
        </p:nvGraphicFramePr>
        <p:xfrm>
          <a:off x="1019734" y="3122710"/>
          <a:ext cx="7590865" cy="54497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802A3A38-4B22-7AD8-DEF5-EE251BE2BD30}"/>
              </a:ext>
            </a:extLst>
          </p:cNvPr>
          <p:cNvGrpSpPr/>
          <p:nvPr/>
        </p:nvGrpSpPr>
        <p:grpSpPr>
          <a:xfrm>
            <a:off x="9256128" y="3122710"/>
            <a:ext cx="7736472" cy="5603678"/>
            <a:chOff x="9256128" y="3122710"/>
            <a:chExt cx="7736472" cy="5603678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A1B4A9CD-E015-959A-2A93-626F3A5E06A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95667437"/>
                </p:ext>
              </p:extLst>
            </p:nvPr>
          </p:nvGraphicFramePr>
          <p:xfrm>
            <a:off x="9256128" y="3122710"/>
            <a:ext cx="7736472" cy="537359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ECF1CBA-CEC6-087E-2456-9F4AEF154C72}"/>
                </a:ext>
              </a:extLst>
            </p:cNvPr>
            <p:cNvSpPr txBox="1"/>
            <p:nvPr/>
          </p:nvSpPr>
          <p:spPr>
            <a:xfrm>
              <a:off x="10134600" y="8418610"/>
              <a:ext cx="1447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400">
                  <a:solidFill>
                    <a:schemeClr val="accent1"/>
                  </a:solidFill>
                </a:rPr>
                <a:t>Μέσοι όροι: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58DA2FF-6D26-BAF6-1609-1E543A060B33}"/>
                </a:ext>
              </a:extLst>
            </p:cNvPr>
            <p:cNvSpPr txBox="1"/>
            <p:nvPr/>
          </p:nvSpPr>
          <p:spPr>
            <a:xfrm>
              <a:off x="11582400" y="8418611"/>
              <a:ext cx="1600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accent1"/>
                  </a:solidFill>
                </a:rPr>
                <a:t>10min 51sec</a:t>
              </a:r>
              <a:endParaRPr lang="el-GR" sz="1400">
                <a:solidFill>
                  <a:schemeClr val="accent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AA75C70-5929-34C2-B18D-BB6A364A5BA2}"/>
                </a:ext>
              </a:extLst>
            </p:cNvPr>
            <p:cNvSpPr txBox="1"/>
            <p:nvPr/>
          </p:nvSpPr>
          <p:spPr>
            <a:xfrm>
              <a:off x="13335000" y="8418611"/>
              <a:ext cx="1600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accent1"/>
                  </a:solidFill>
                </a:rPr>
                <a:t>5min</a:t>
              </a:r>
              <a:r>
                <a:rPr lang="el-GR" sz="1400">
                  <a:solidFill>
                    <a:schemeClr val="accent1"/>
                  </a:solidFill>
                </a:rPr>
                <a:t> 48</a:t>
              </a:r>
              <a:r>
                <a:rPr lang="en-US" sz="1400">
                  <a:solidFill>
                    <a:schemeClr val="accent1"/>
                  </a:solidFill>
                </a:rPr>
                <a:t>sec</a:t>
              </a:r>
              <a:endParaRPr lang="el-GR" sz="1400">
                <a:solidFill>
                  <a:schemeClr val="accent1"/>
                </a:solidFill>
              </a:endParaRPr>
            </a:p>
          </p:txBody>
        </p:sp>
      </p:grpSp>
      <p:grpSp>
        <p:nvGrpSpPr>
          <p:cNvPr id="12" name="Group 2">
            <a:extLst>
              <a:ext uri="{FF2B5EF4-FFF2-40B4-BE49-F238E27FC236}">
                <a16:creationId xmlns:a16="http://schemas.microsoft.com/office/drawing/2014/main" id="{96662B91-2385-D158-1E7E-5E4A197B121E}"/>
              </a:ext>
            </a:extLst>
          </p:cNvPr>
          <p:cNvGrpSpPr/>
          <p:nvPr/>
        </p:nvGrpSpPr>
        <p:grpSpPr>
          <a:xfrm>
            <a:off x="-2479945" y="8496300"/>
            <a:ext cx="4959890" cy="4959890"/>
            <a:chOff x="0" y="0"/>
            <a:chExt cx="812800" cy="812800"/>
          </a:xfrm>
        </p:grpSpPr>
        <p:sp>
          <p:nvSpPr>
            <p:cNvPr id="13" name="Freeform 3">
              <a:extLst>
                <a:ext uri="{FF2B5EF4-FFF2-40B4-BE49-F238E27FC236}">
                  <a16:creationId xmlns:a16="http://schemas.microsoft.com/office/drawing/2014/main" id="{C461942F-A473-4CAA-17D7-117B6920A0A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C0B5"/>
            </a:solidFill>
          </p:spPr>
          <p:txBody>
            <a:bodyPr/>
            <a:lstStyle/>
            <a:p>
              <a:endParaRPr lang="el-GR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0BCBCF8D-90D7-9A15-46E9-74A9F3C50B27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19099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0F9CBC8-45AA-C87A-E2A3-4F25BA1B9E1A}"/>
              </a:ext>
            </a:extLst>
          </p:cNvPr>
          <p:cNvGrpSpPr/>
          <p:nvPr/>
        </p:nvGrpSpPr>
        <p:grpSpPr>
          <a:xfrm>
            <a:off x="-838203" y="1961182"/>
            <a:ext cx="15278470" cy="6248394"/>
            <a:chOff x="-838203" y="234733"/>
            <a:chExt cx="15278470" cy="6248394"/>
          </a:xfrm>
        </p:grpSpPr>
        <p:grpSp>
          <p:nvGrpSpPr>
            <p:cNvPr id="9" name="Group 2">
              <a:extLst>
                <a:ext uri="{FF2B5EF4-FFF2-40B4-BE49-F238E27FC236}">
                  <a16:creationId xmlns:a16="http://schemas.microsoft.com/office/drawing/2014/main" id="{D0C5432D-0EC3-221C-0AA9-113B8F47F4D2}"/>
                </a:ext>
              </a:extLst>
            </p:cNvPr>
            <p:cNvGrpSpPr/>
            <p:nvPr/>
          </p:nvGrpSpPr>
          <p:grpSpPr>
            <a:xfrm>
              <a:off x="-838203" y="234733"/>
              <a:ext cx="6248397" cy="6248394"/>
              <a:chOff x="-212282" y="-115101"/>
              <a:chExt cx="1023953" cy="1023953"/>
            </a:xfrm>
          </p:grpSpPr>
          <p:sp>
            <p:nvSpPr>
              <p:cNvPr id="10" name="Freeform 3">
                <a:extLst>
                  <a:ext uri="{FF2B5EF4-FFF2-40B4-BE49-F238E27FC236}">
                    <a16:creationId xmlns:a16="http://schemas.microsoft.com/office/drawing/2014/main" id="{0028A0B2-0DC6-1796-B799-70B7FB72321D}"/>
                  </a:ext>
                </a:extLst>
              </p:cNvPr>
              <p:cNvSpPr/>
              <p:nvPr/>
            </p:nvSpPr>
            <p:spPr>
              <a:xfrm>
                <a:off x="-212282" y="-115101"/>
                <a:ext cx="1023953" cy="1023953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9C0B5"/>
              </a:solidFill>
            </p:spPr>
            <p:txBody>
              <a:bodyPr/>
              <a:lstStyle/>
              <a:p>
                <a:endParaRPr lang="el-GR"/>
              </a:p>
            </p:txBody>
          </p:sp>
          <p:sp>
            <p:nvSpPr>
              <p:cNvPr id="11" name="TextBox 4">
                <a:extLst>
                  <a:ext uri="{FF2B5EF4-FFF2-40B4-BE49-F238E27FC236}">
                    <a16:creationId xmlns:a16="http://schemas.microsoft.com/office/drawing/2014/main" id="{F94E874A-D958-B063-DF98-FE88586199EF}"/>
                  </a:ext>
                </a:extLst>
              </p:cNvPr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59"/>
                  </a:lnSpc>
                </a:pPr>
                <a:endParaRPr/>
              </a:p>
            </p:txBody>
          </p:sp>
        </p:grpSp>
        <p:sp>
          <p:nvSpPr>
            <p:cNvPr id="5" name="TextBox 5"/>
            <p:cNvSpPr txBox="1"/>
            <p:nvPr/>
          </p:nvSpPr>
          <p:spPr>
            <a:xfrm>
              <a:off x="1676400" y="2143145"/>
              <a:ext cx="12763867" cy="254781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>
                <a:lnSpc>
                  <a:spcPts val="10085"/>
                </a:lnSpc>
                <a:spcBef>
                  <a:spcPct val="0"/>
                </a:spcBef>
              </a:pPr>
              <a:r>
                <a:rPr lang="en-US" sz="7308" spc="1461">
                  <a:solidFill>
                    <a:srgbClr val="504C44"/>
                  </a:solidFill>
                  <a:latin typeface="Baskerville Display PT"/>
                </a:rPr>
                <a:t>THANK YOU FOR YOUR ATTENTION</a:t>
              </a:r>
            </a:p>
          </p:txBody>
        </p:sp>
      </p:grpSp>
      <p:sp>
        <p:nvSpPr>
          <p:cNvPr id="8" name="Freeform 8"/>
          <p:cNvSpPr/>
          <p:nvPr/>
        </p:nvSpPr>
        <p:spPr>
          <a:xfrm rot="10800000" flipH="1">
            <a:off x="9296400" y="8657318"/>
            <a:ext cx="11881594" cy="3564478"/>
          </a:xfrm>
          <a:custGeom>
            <a:avLst/>
            <a:gdLst/>
            <a:ahLst/>
            <a:cxnLst/>
            <a:rect l="l" t="t" r="r" b="b"/>
            <a:pathLst>
              <a:path w="11881594" h="3564478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32151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grpSp>
        <p:nvGrpSpPr>
          <p:cNvPr id="3" name="Group 3"/>
          <p:cNvGrpSpPr/>
          <p:nvPr/>
        </p:nvGrpSpPr>
        <p:grpSpPr>
          <a:xfrm>
            <a:off x="13662994" y="265144"/>
            <a:ext cx="4296549" cy="9642576"/>
            <a:chOff x="0" y="-19050"/>
            <a:chExt cx="1131601" cy="25396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AEA59A"/>
            </a:solidFill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pic>
        <p:nvPicPr>
          <p:cNvPr id="1028" name="Picture 4" descr="I want a landscape image of a moving train on a railway. The image must be vertical and look like a landscape photo.">
            <a:extLst>
              <a:ext uri="{FF2B5EF4-FFF2-40B4-BE49-F238E27FC236}">
                <a16:creationId xmlns:a16="http://schemas.microsoft.com/office/drawing/2014/main" id="{74322120-6AE4-2FE6-CAA9-87563AC13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29" r="16704"/>
          <a:stretch/>
        </p:blipFill>
        <p:spPr bwMode="auto">
          <a:xfrm>
            <a:off x="12375263" y="927733"/>
            <a:ext cx="5070928" cy="8317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 20"/>
          <p:cNvSpPr/>
          <p:nvPr/>
        </p:nvSpPr>
        <p:spPr>
          <a:xfrm>
            <a:off x="-2779578" y="734131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52C0056-79B4-F32D-A0B0-32857D9B6584}"/>
              </a:ext>
            </a:extLst>
          </p:cNvPr>
          <p:cNvGrpSpPr/>
          <p:nvPr/>
        </p:nvGrpSpPr>
        <p:grpSpPr>
          <a:xfrm>
            <a:off x="1076376" y="2163840"/>
            <a:ext cx="11039424" cy="7003844"/>
            <a:chOff x="152400" y="337474"/>
            <a:chExt cx="11039424" cy="7003844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FE37D9B-F687-6F96-7DD8-E5AB9A02E072}"/>
                </a:ext>
              </a:extLst>
            </p:cNvPr>
            <p:cNvGrpSpPr/>
            <p:nvPr/>
          </p:nvGrpSpPr>
          <p:grpSpPr>
            <a:xfrm>
              <a:off x="152400" y="337474"/>
              <a:ext cx="11039424" cy="7003844"/>
              <a:chOff x="152400" y="337474"/>
              <a:chExt cx="11039424" cy="7003844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6A556EB0-1608-12D5-996F-D5AAFD5E7D0F}"/>
                  </a:ext>
                </a:extLst>
              </p:cNvPr>
              <p:cNvSpPr/>
              <p:nvPr/>
            </p:nvSpPr>
            <p:spPr>
              <a:xfrm>
                <a:off x="152400" y="337474"/>
                <a:ext cx="11039424" cy="700384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E67AA3B-9B49-063D-3F72-95FDFE69DCB6}"/>
                  </a:ext>
                </a:extLst>
              </p:cNvPr>
              <p:cNvGrpSpPr/>
              <p:nvPr/>
            </p:nvGrpSpPr>
            <p:grpSpPr>
              <a:xfrm>
                <a:off x="6005698" y="563562"/>
                <a:ext cx="1690502" cy="1139103"/>
                <a:chOff x="2263910" y="7258856"/>
                <a:chExt cx="1690502" cy="1139103"/>
              </a:xfrm>
            </p:grpSpPr>
            <p:pic>
              <p:nvPicPr>
                <p:cNvPr id="43" name="Graphic 42" descr="Bus with solid fill">
                  <a:extLst>
                    <a:ext uri="{FF2B5EF4-FFF2-40B4-BE49-F238E27FC236}">
                      <a16:creationId xmlns:a16="http://schemas.microsoft.com/office/drawing/2014/main" id="{D4AF82E5-6CF7-03C7-110C-3B80CC4EF9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51961" y="7258856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40D12E52-56B1-593F-1430-D15ACBAEE8E5}"/>
                    </a:ext>
                  </a:extLst>
                </p:cNvPr>
                <p:cNvSpPr txBox="1"/>
                <p:nvPr/>
              </p:nvSpPr>
              <p:spPr>
                <a:xfrm>
                  <a:off x="2263910" y="8059405"/>
                  <a:ext cx="169050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Άλλα ΜΜΜ</a:t>
                  </a:r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8B665F2-0C50-2AC5-A376-2D99D8920164}"/>
                  </a:ext>
                </a:extLst>
              </p:cNvPr>
              <p:cNvGrpSpPr/>
              <p:nvPr/>
            </p:nvGrpSpPr>
            <p:grpSpPr>
              <a:xfrm>
                <a:off x="7453498" y="1257300"/>
                <a:ext cx="1690502" cy="1385323"/>
                <a:chOff x="4098360" y="7258855"/>
                <a:chExt cx="1690502" cy="1385323"/>
              </a:xfrm>
            </p:grpSpPr>
            <p:pic>
              <p:nvPicPr>
                <p:cNvPr id="45" name="Graphic 44" descr="Bar graph with upward trend with solid fill">
                  <a:extLst>
                    <a:ext uri="{FF2B5EF4-FFF2-40B4-BE49-F238E27FC236}">
                      <a16:creationId xmlns:a16="http://schemas.microsoft.com/office/drawing/2014/main" id="{A71E71C4-B415-80C0-573B-98D7647EE8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86411" y="7258855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82A15140-EF22-4C9B-35B3-081425256A1D}"/>
                    </a:ext>
                  </a:extLst>
                </p:cNvPr>
                <p:cNvSpPr txBox="1"/>
                <p:nvPr/>
              </p:nvSpPr>
              <p:spPr>
                <a:xfrm>
                  <a:off x="4098360" y="8059403"/>
                  <a:ext cx="169050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Επενδυτές - Μέτοχοι</a:t>
                  </a: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ADE4BF69-C642-D18C-6553-49EE827CEB34}"/>
                  </a:ext>
                </a:extLst>
              </p:cNvPr>
              <p:cNvGrpSpPr/>
              <p:nvPr/>
            </p:nvGrpSpPr>
            <p:grpSpPr>
              <a:xfrm>
                <a:off x="8681901" y="2269925"/>
                <a:ext cx="1690502" cy="1441739"/>
                <a:chOff x="5788862" y="7232977"/>
                <a:chExt cx="1690502" cy="1441739"/>
              </a:xfrm>
            </p:grpSpPr>
            <p:pic>
              <p:nvPicPr>
                <p:cNvPr id="47" name="Graphic 46" descr="Leaf with solid fill">
                  <a:extLst>
                    <a:ext uri="{FF2B5EF4-FFF2-40B4-BE49-F238E27FC236}">
                      <a16:creationId xmlns:a16="http://schemas.microsoft.com/office/drawing/2014/main" id="{61DD45AE-6EE9-E91B-6FFC-0760B97C63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176913" y="7232977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B6E06664-C8A0-7258-84E7-F4649D17A6BD}"/>
                    </a:ext>
                  </a:extLst>
                </p:cNvPr>
                <p:cNvSpPr txBox="1"/>
                <p:nvPr/>
              </p:nvSpPr>
              <p:spPr>
                <a:xfrm>
                  <a:off x="5788862" y="8089941"/>
                  <a:ext cx="169050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Οικολογικές οργανώσεις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552B9CAE-1FFA-9A65-5C2C-AF1D165BBA09}"/>
                  </a:ext>
                </a:extLst>
              </p:cNvPr>
              <p:cNvGrpSpPr/>
              <p:nvPr/>
            </p:nvGrpSpPr>
            <p:grpSpPr>
              <a:xfrm>
                <a:off x="8681901" y="3696396"/>
                <a:ext cx="1690502" cy="1441738"/>
                <a:chOff x="7503982" y="7232977"/>
                <a:chExt cx="1690502" cy="1441738"/>
              </a:xfrm>
            </p:grpSpPr>
            <p:pic>
              <p:nvPicPr>
                <p:cNvPr id="49" name="Graphic 48" descr="Sleep with solid fill">
                  <a:extLst>
                    <a:ext uri="{FF2B5EF4-FFF2-40B4-BE49-F238E27FC236}">
                      <a16:creationId xmlns:a16="http://schemas.microsoft.com/office/drawing/2014/main" id="{3818236C-EEE5-E85E-90F4-50E6F9A20A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92033" y="7232977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BCB6FA5C-5438-3203-6E57-B3B661F53DC9}"/>
                    </a:ext>
                  </a:extLst>
                </p:cNvPr>
                <p:cNvSpPr txBox="1"/>
                <p:nvPr/>
              </p:nvSpPr>
              <p:spPr>
                <a:xfrm>
                  <a:off x="7503982" y="8089940"/>
                  <a:ext cx="169050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Εργαζόμενοι τουρισμού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6E060936-DBDA-8E74-1283-BADFAF7CD768}"/>
                  </a:ext>
                </a:extLst>
              </p:cNvPr>
              <p:cNvGrpSpPr/>
              <p:nvPr/>
            </p:nvGrpSpPr>
            <p:grpSpPr>
              <a:xfrm>
                <a:off x="7453498" y="4929336"/>
                <a:ext cx="1690502" cy="1283489"/>
                <a:chOff x="9229626" y="7145004"/>
                <a:chExt cx="1690502" cy="1283489"/>
              </a:xfrm>
            </p:grpSpPr>
            <p:pic>
              <p:nvPicPr>
                <p:cNvPr id="51" name="Graphic 50">
                  <a:extLst>
                    <a:ext uri="{FF2B5EF4-FFF2-40B4-BE49-F238E27FC236}">
                      <a16:creationId xmlns:a16="http://schemas.microsoft.com/office/drawing/2014/main" id="{5578C03C-A287-87AB-0FA2-16F378E8B3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617678" y="7145004"/>
                  <a:ext cx="914399" cy="914399"/>
                </a:xfrm>
                <a:prstGeom prst="rect">
                  <a:avLst/>
                </a:prstGeom>
              </p:spPr>
            </p:pic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DACEE1FE-9C10-83BA-F6E9-044184B974BF}"/>
                    </a:ext>
                  </a:extLst>
                </p:cNvPr>
                <p:cNvSpPr txBox="1"/>
                <p:nvPr/>
              </p:nvSpPr>
              <p:spPr>
                <a:xfrm>
                  <a:off x="9229626" y="8089939"/>
                  <a:ext cx="169050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Κυβέρνηση</a:t>
                  </a: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4501C9AF-DCCD-6CCD-92F8-B2B15915B25F}"/>
                  </a:ext>
                </a:extLst>
              </p:cNvPr>
              <p:cNvGrpSpPr/>
              <p:nvPr/>
            </p:nvGrpSpPr>
            <p:grpSpPr>
              <a:xfrm>
                <a:off x="6005698" y="6065789"/>
                <a:ext cx="1690502" cy="1084220"/>
                <a:chOff x="10820543" y="7344273"/>
                <a:chExt cx="1690502" cy="1084220"/>
              </a:xfrm>
            </p:grpSpPr>
            <p:pic>
              <p:nvPicPr>
                <p:cNvPr id="78" name="Picture 77">
                  <a:extLst>
                    <a:ext uri="{FF2B5EF4-FFF2-40B4-BE49-F238E27FC236}">
                      <a16:creationId xmlns:a16="http://schemas.microsoft.com/office/drawing/2014/main" id="{794B3C90-4642-114F-2BA7-AEF0DCC388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7"/>
                <a:srcRect b="16213"/>
                <a:stretch/>
              </p:blipFill>
              <p:spPr>
                <a:xfrm>
                  <a:off x="11239037" y="7344273"/>
                  <a:ext cx="853514" cy="715130"/>
                </a:xfrm>
                <a:prstGeom prst="rect">
                  <a:avLst/>
                </a:prstGeom>
              </p:spPr>
            </p:pic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405D3150-35AF-A0C2-D664-7643242F3043}"/>
                    </a:ext>
                  </a:extLst>
                </p:cNvPr>
                <p:cNvSpPr txBox="1"/>
                <p:nvPr/>
              </p:nvSpPr>
              <p:spPr>
                <a:xfrm>
                  <a:off x="10820543" y="8089939"/>
                  <a:ext cx="169050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Τράπεζες</a:t>
                  </a:r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32BC50E-55AD-3B59-69EA-0D09B9A72241}"/>
                </a:ext>
              </a:extLst>
            </p:cNvPr>
            <p:cNvGrpSpPr/>
            <p:nvPr/>
          </p:nvGrpSpPr>
          <p:grpSpPr>
            <a:xfrm>
              <a:off x="457200" y="1313353"/>
              <a:ext cx="7616557" cy="5147425"/>
              <a:chOff x="457200" y="1313353"/>
              <a:chExt cx="7616557" cy="5147425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F3CF76B5-83DF-2AF6-2F13-7C8711CCE894}"/>
                  </a:ext>
                </a:extLst>
              </p:cNvPr>
              <p:cNvSpPr/>
              <p:nvPr/>
            </p:nvSpPr>
            <p:spPr>
              <a:xfrm>
                <a:off x="457200" y="1313353"/>
                <a:ext cx="7616557" cy="514742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10A364CB-71DD-11B5-FF28-266BEE650FA4}"/>
                  </a:ext>
                </a:extLst>
              </p:cNvPr>
              <p:cNvGrpSpPr/>
              <p:nvPr/>
            </p:nvGrpSpPr>
            <p:grpSpPr>
              <a:xfrm>
                <a:off x="4146925" y="1394301"/>
                <a:ext cx="1690502" cy="1438888"/>
                <a:chOff x="2278949" y="5327958"/>
                <a:chExt cx="1690502" cy="1438888"/>
              </a:xfrm>
            </p:grpSpPr>
            <p:pic>
              <p:nvPicPr>
                <p:cNvPr id="59" name="Graphic 58" descr="Man with solid fill">
                  <a:extLst>
                    <a:ext uri="{FF2B5EF4-FFF2-40B4-BE49-F238E27FC236}">
                      <a16:creationId xmlns:a16="http://schemas.microsoft.com/office/drawing/2014/main" id="{E1213343-5C1F-CD98-EDB4-F8CF7E8976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9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67000" y="5327958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40046248-911F-3CF0-4C3F-D89226B130C2}"/>
                    </a:ext>
                  </a:extLst>
                </p:cNvPr>
                <p:cNvSpPr txBox="1"/>
                <p:nvPr/>
              </p:nvSpPr>
              <p:spPr>
                <a:xfrm>
                  <a:off x="2278949" y="6182071"/>
                  <a:ext cx="169050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Περιστασιακοί ταξιδιώτες</a:t>
                  </a: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40A52739-00F9-9C92-559B-B413A3B1B407}"/>
                  </a:ext>
                </a:extLst>
              </p:cNvPr>
              <p:cNvGrpSpPr/>
              <p:nvPr/>
            </p:nvGrpSpPr>
            <p:grpSpPr>
              <a:xfrm>
                <a:off x="4939788" y="3081127"/>
                <a:ext cx="1690502" cy="1466696"/>
                <a:chOff x="4074206" y="5327958"/>
                <a:chExt cx="1690502" cy="1466696"/>
              </a:xfrm>
            </p:grpSpPr>
            <p:pic>
              <p:nvPicPr>
                <p:cNvPr id="38" name="Graphic 37" descr="Programmer male with solid fill">
                  <a:extLst>
                    <a:ext uri="{FF2B5EF4-FFF2-40B4-BE49-F238E27FC236}">
                      <a16:creationId xmlns:a16="http://schemas.microsoft.com/office/drawing/2014/main" id="{AA6B4325-42CB-16BA-89DF-490C7C44F8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62257" y="5327958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CA39F920-5E76-3DF7-5DD7-B69778B10F60}"/>
                    </a:ext>
                  </a:extLst>
                </p:cNvPr>
                <p:cNvSpPr txBox="1"/>
                <p:nvPr/>
              </p:nvSpPr>
              <p:spPr>
                <a:xfrm>
                  <a:off x="4074206" y="6209879"/>
                  <a:ext cx="169050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Συντηρητές συστήματος</a:t>
                  </a: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BAF2FDC-5720-0E46-D482-62A4496FF3AD}"/>
                  </a:ext>
                </a:extLst>
              </p:cNvPr>
              <p:cNvGrpSpPr/>
              <p:nvPr/>
            </p:nvGrpSpPr>
            <p:grpSpPr>
              <a:xfrm>
                <a:off x="4146925" y="4795761"/>
                <a:ext cx="1690502" cy="1466696"/>
                <a:chOff x="5788862" y="5327958"/>
                <a:chExt cx="1690502" cy="1466696"/>
              </a:xfrm>
            </p:grpSpPr>
            <p:pic>
              <p:nvPicPr>
                <p:cNvPr id="40" name="Graphic 39" descr="Office Chair with solid fill">
                  <a:extLst>
                    <a:ext uri="{FF2B5EF4-FFF2-40B4-BE49-F238E27FC236}">
                      <a16:creationId xmlns:a16="http://schemas.microsoft.com/office/drawing/2014/main" id="{567C8335-3FE1-A421-E0C9-08B9B2ED65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176913" y="5327958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124B2E11-0B0A-F79A-399C-9317FEEAD19D}"/>
                    </a:ext>
                  </a:extLst>
                </p:cNvPr>
                <p:cNvSpPr txBox="1"/>
                <p:nvPr/>
              </p:nvSpPr>
              <p:spPr>
                <a:xfrm>
                  <a:off x="5788862" y="6209879"/>
                  <a:ext cx="169050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Διοικητικά στελέχη</a:t>
                  </a:r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2424C9F-B9EF-F7B0-474A-E86FF9400DD4}"/>
                </a:ext>
              </a:extLst>
            </p:cNvPr>
            <p:cNvGrpSpPr/>
            <p:nvPr/>
          </p:nvGrpSpPr>
          <p:grpSpPr>
            <a:xfrm>
              <a:off x="719449" y="2232796"/>
              <a:ext cx="4348927" cy="3308539"/>
              <a:chOff x="719449" y="2232796"/>
              <a:chExt cx="4348927" cy="3308539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C63E395-DFD9-3B90-5666-48ED1145E51D}"/>
                  </a:ext>
                </a:extLst>
              </p:cNvPr>
              <p:cNvSpPr/>
              <p:nvPr/>
            </p:nvSpPr>
            <p:spPr>
              <a:xfrm>
                <a:off x="719449" y="2232796"/>
                <a:ext cx="4348927" cy="3308539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05078136-6AE0-3FF4-12FA-A4705B94E3C2}"/>
                  </a:ext>
                </a:extLst>
              </p:cNvPr>
              <p:cNvGrpSpPr/>
              <p:nvPr/>
            </p:nvGrpSpPr>
            <p:grpSpPr>
              <a:xfrm>
                <a:off x="1975225" y="4045691"/>
                <a:ext cx="1690502" cy="1439904"/>
                <a:chOff x="1139248" y="2031282"/>
                <a:chExt cx="1690502" cy="1439904"/>
              </a:xfrm>
            </p:grpSpPr>
            <p:pic>
              <p:nvPicPr>
                <p:cNvPr id="36" name="Graphic 35" descr="Employee badge with solid fill">
                  <a:extLst>
                    <a:ext uri="{FF2B5EF4-FFF2-40B4-BE49-F238E27FC236}">
                      <a16:creationId xmlns:a16="http://schemas.microsoft.com/office/drawing/2014/main" id="{4B3E89F9-96DA-4647-988F-792025B111B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27299" y="2031282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5F958C3-FB45-10C2-1342-1DDC21B3FA6F}"/>
                    </a:ext>
                  </a:extLst>
                </p:cNvPr>
                <p:cNvSpPr txBox="1"/>
                <p:nvPr/>
              </p:nvSpPr>
              <p:spPr>
                <a:xfrm>
                  <a:off x="1139248" y="2886411"/>
                  <a:ext cx="169050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Υπάλληλοι</a:t>
                  </a:r>
                  <a:endParaRPr lang="en-US" sz="1600">
                    <a:solidFill>
                      <a:schemeClr val="accent1"/>
                    </a:solidFill>
                    <a:latin typeface="+mj-lt"/>
                  </a:endParaRPr>
                </a:p>
                <a:p>
                  <a:pPr algn="ctr"/>
                  <a:r>
                    <a:rPr lang="en-US" sz="1600">
                      <a:solidFill>
                        <a:schemeClr val="accent1"/>
                      </a:solidFill>
                      <a:latin typeface="+mj-lt"/>
                    </a:rPr>
                    <a:t>Hellenic Train</a:t>
                  </a:r>
                  <a:endParaRPr lang="el-GR" sz="1600">
                    <a:solidFill>
                      <a:schemeClr val="accent1"/>
                    </a:solidFill>
                    <a:latin typeface="+mj-lt"/>
                  </a:endParaRPr>
                </a:p>
              </p:txBody>
            </p: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993D9331-FAFF-B4EE-5E30-57FE6577EA50}"/>
                  </a:ext>
                </a:extLst>
              </p:cNvPr>
              <p:cNvGrpSpPr/>
              <p:nvPr/>
            </p:nvGrpSpPr>
            <p:grpSpPr>
              <a:xfrm>
                <a:off x="1105976" y="2756017"/>
                <a:ext cx="1690502" cy="1438888"/>
                <a:chOff x="2958659" y="2032297"/>
                <a:chExt cx="1690502" cy="1438888"/>
              </a:xfrm>
            </p:grpSpPr>
            <p:pic>
              <p:nvPicPr>
                <p:cNvPr id="32" name="Graphic 31" descr="Man with solid fill">
                  <a:extLst>
                    <a:ext uri="{FF2B5EF4-FFF2-40B4-BE49-F238E27FC236}">
                      <a16:creationId xmlns:a16="http://schemas.microsoft.com/office/drawing/2014/main" id="{DEA0CD36-87F5-6CB7-7541-1ADE627DEB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9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46710" y="2032297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28AFAFE8-076D-5692-DDC3-3089BF9A0A56}"/>
                    </a:ext>
                  </a:extLst>
                </p:cNvPr>
                <p:cNvSpPr txBox="1"/>
                <p:nvPr/>
              </p:nvSpPr>
              <p:spPr>
                <a:xfrm>
                  <a:off x="2958659" y="2886410"/>
                  <a:ext cx="169050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Συχνοί ταξιδιώτες</a:t>
                  </a:r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7D512229-1DD6-807A-6EE6-B8D005E5879F}"/>
                  </a:ext>
                </a:extLst>
              </p:cNvPr>
              <p:cNvGrpSpPr/>
              <p:nvPr/>
            </p:nvGrpSpPr>
            <p:grpSpPr>
              <a:xfrm>
                <a:off x="2844474" y="2755002"/>
                <a:ext cx="1690502" cy="1439903"/>
                <a:chOff x="4649161" y="2031282"/>
                <a:chExt cx="1690502" cy="1439903"/>
              </a:xfrm>
            </p:grpSpPr>
            <p:pic>
              <p:nvPicPr>
                <p:cNvPr id="34" name="Graphic 33" descr="Group of men with solid fill">
                  <a:extLst>
                    <a:ext uri="{FF2B5EF4-FFF2-40B4-BE49-F238E27FC236}">
                      <a16:creationId xmlns:a16="http://schemas.microsoft.com/office/drawing/2014/main" id="{C46EA339-0B16-0D6C-1861-FDC03365E6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37212" y="2031282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30151D1-0218-720E-D90B-E0A437267587}"/>
                    </a:ext>
                  </a:extLst>
                </p:cNvPr>
                <p:cNvSpPr txBox="1"/>
                <p:nvPr/>
              </p:nvSpPr>
              <p:spPr>
                <a:xfrm>
                  <a:off x="4649161" y="2886410"/>
                  <a:ext cx="169050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l-GR" sz="1600">
                      <a:solidFill>
                        <a:schemeClr val="accent1"/>
                      </a:solidFill>
                      <a:latin typeface="+mj-lt"/>
                    </a:rPr>
                    <a:t>Ταξιδιωτικά γραφεία</a:t>
                  </a:r>
                </a:p>
              </p:txBody>
            </p:sp>
          </p:grpSp>
        </p:grpSp>
      </p:grpSp>
      <p:sp>
        <p:nvSpPr>
          <p:cNvPr id="28" name="TextBox 33">
            <a:extLst>
              <a:ext uri="{FF2B5EF4-FFF2-40B4-BE49-F238E27FC236}">
                <a16:creationId xmlns:a16="http://schemas.microsoft.com/office/drawing/2014/main" id="{6F4825DB-CCF5-756A-C488-2E2DB3A1D497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Stakeholders</a:t>
            </a:r>
          </a:p>
        </p:txBody>
      </p:sp>
    </p:spTree>
    <p:extLst>
      <p:ext uri="{BB962C8B-B14F-4D97-AF65-F5344CB8AC3E}">
        <p14:creationId xmlns:p14="http://schemas.microsoft.com/office/powerpoint/2010/main" val="475459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689" y="2073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23" name="Freeform 23"/>
          <p:cNvSpPr/>
          <p:nvPr/>
        </p:nvSpPr>
        <p:spPr>
          <a:xfrm>
            <a:off x="14479722" y="-483375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24" name="Freeform 24"/>
          <p:cNvSpPr/>
          <p:nvPr/>
        </p:nvSpPr>
        <p:spPr>
          <a:xfrm rot="-4176364">
            <a:off x="-4105129" y="653023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48" name="TextBox 33">
            <a:extLst>
              <a:ext uri="{FF2B5EF4-FFF2-40B4-BE49-F238E27FC236}">
                <a16:creationId xmlns:a16="http://schemas.microsoft.com/office/drawing/2014/main" id="{9A858CC1-FAFD-2F0A-5E00-C7D5D8A49E27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PACT Framework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B59C2D9-739F-1680-6E8D-B8A04C421790}"/>
              </a:ext>
            </a:extLst>
          </p:cNvPr>
          <p:cNvGrpSpPr/>
          <p:nvPr/>
        </p:nvGrpSpPr>
        <p:grpSpPr>
          <a:xfrm>
            <a:off x="4676907" y="1607676"/>
            <a:ext cx="8918057" cy="8918057"/>
            <a:chOff x="4676907" y="1607676"/>
            <a:chExt cx="8918057" cy="8918057"/>
          </a:xfrm>
        </p:grpSpPr>
        <p:sp>
          <p:nvSpPr>
            <p:cNvPr id="3" name="Freeform 3"/>
            <p:cNvSpPr/>
            <p:nvPr/>
          </p:nvSpPr>
          <p:spPr>
            <a:xfrm>
              <a:off x="4676907" y="1607676"/>
              <a:ext cx="8918057" cy="8918057"/>
            </a:xfrm>
            <a:custGeom>
              <a:avLst/>
              <a:gdLst/>
              <a:ahLst/>
              <a:cxnLst/>
              <a:rect l="l" t="t" r="r" b="b"/>
              <a:pathLst>
                <a:path w="7673056" h="7673056">
                  <a:moveTo>
                    <a:pt x="0" y="0"/>
                  </a:moveTo>
                  <a:lnTo>
                    <a:pt x="7673056" y="0"/>
                  </a:lnTo>
                  <a:lnTo>
                    <a:pt x="7673056" y="7673056"/>
                  </a:lnTo>
                  <a:lnTo>
                    <a:pt x="0" y="7673056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1"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/>
              </a:stretch>
            </a:blipFill>
          </p:spPr>
          <p:txBody>
            <a:bodyPr/>
            <a:lstStyle/>
            <a:p>
              <a:endParaRPr lang="el-GR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8C309005-255D-5148-A0AB-16E27F9E6010}"/>
                </a:ext>
              </a:extLst>
            </p:cNvPr>
            <p:cNvGrpSpPr/>
            <p:nvPr/>
          </p:nvGrpSpPr>
          <p:grpSpPr>
            <a:xfrm>
              <a:off x="9327090" y="6139695"/>
              <a:ext cx="3753810" cy="3751590"/>
              <a:chOff x="8501314" y="6591299"/>
              <a:chExt cx="3186477" cy="3184592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C05A0403-F163-DF40-23DD-D061CBD1E546}"/>
                  </a:ext>
                </a:extLst>
              </p:cNvPr>
              <p:cNvSpPr/>
              <p:nvPr/>
            </p:nvSpPr>
            <p:spPr>
              <a:xfrm>
                <a:off x="8501314" y="6591299"/>
                <a:ext cx="1179071" cy="1134733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D42DA80D-0C92-0F61-2DA1-50C51D006DBA}"/>
                  </a:ext>
                </a:extLst>
              </p:cNvPr>
              <p:cNvSpPr/>
              <p:nvPr/>
            </p:nvSpPr>
            <p:spPr>
              <a:xfrm>
                <a:off x="8503200" y="6591300"/>
                <a:ext cx="3184591" cy="3184591"/>
              </a:xfrm>
              <a:prstGeom prst="roundRect">
                <a:avLst>
                  <a:gd name="adj" fmla="val 26238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A7B93938-F320-CFBA-ECF7-991C869D4822}"/>
                  </a:ext>
                </a:extLst>
              </p:cNvPr>
              <p:cNvSpPr txBox="1"/>
              <p:nvPr/>
            </p:nvSpPr>
            <p:spPr>
              <a:xfrm>
                <a:off x="8839200" y="6804722"/>
                <a:ext cx="25349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>
                    <a:solidFill>
                      <a:schemeClr val="accent1"/>
                    </a:solidFill>
                  </a:rPr>
                  <a:t>T</a:t>
                </a:r>
                <a:r>
                  <a:rPr lang="en-US" sz="2400">
                    <a:solidFill>
                      <a:schemeClr val="accent1"/>
                    </a:solidFill>
                  </a:rPr>
                  <a:t>echnologies</a:t>
                </a:r>
                <a:endParaRPr lang="el-GR" sz="240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077A6AEA-5BDB-0643-56D9-10E902C9B84D}"/>
                </a:ext>
              </a:extLst>
            </p:cNvPr>
            <p:cNvGrpSpPr/>
            <p:nvPr/>
          </p:nvGrpSpPr>
          <p:grpSpPr>
            <a:xfrm>
              <a:off x="5208138" y="2019301"/>
              <a:ext cx="3751588" cy="3751588"/>
              <a:chOff x="5208138" y="2019301"/>
              <a:chExt cx="3751588" cy="3751588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92E894EE-AFBA-CD05-E4C0-EACFBB442E21}"/>
                  </a:ext>
                </a:extLst>
              </p:cNvPr>
              <p:cNvGrpSpPr/>
              <p:nvPr/>
            </p:nvGrpSpPr>
            <p:grpSpPr>
              <a:xfrm>
                <a:off x="5208138" y="2019301"/>
                <a:ext cx="3751588" cy="3751588"/>
                <a:chOff x="5004881" y="3093642"/>
                <a:chExt cx="3184591" cy="318459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4D9CCA6B-2EC2-E697-CE9D-75B50DD73B21}"/>
                    </a:ext>
                  </a:extLst>
                </p:cNvPr>
                <p:cNvSpPr/>
                <p:nvPr/>
              </p:nvSpPr>
              <p:spPr>
                <a:xfrm>
                  <a:off x="7010400" y="5143500"/>
                  <a:ext cx="1179071" cy="1134733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l-GR"/>
                </a:p>
              </p:txBody>
            </p:sp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8880A957-30C2-97B9-0920-54F161AB211E}"/>
                    </a:ext>
                  </a:extLst>
                </p:cNvPr>
                <p:cNvSpPr/>
                <p:nvPr/>
              </p:nvSpPr>
              <p:spPr>
                <a:xfrm>
                  <a:off x="5004881" y="3093642"/>
                  <a:ext cx="3184591" cy="3184591"/>
                </a:xfrm>
                <a:prstGeom prst="roundRect">
                  <a:avLst>
                    <a:gd name="adj" fmla="val 26238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l-GR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BF889A85-B867-1772-B047-7EB005B05B58}"/>
                    </a:ext>
                  </a:extLst>
                </p:cNvPr>
                <p:cNvSpPr txBox="1"/>
                <p:nvPr/>
              </p:nvSpPr>
              <p:spPr>
                <a:xfrm>
                  <a:off x="5334000" y="3304754"/>
                  <a:ext cx="2395305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>
                      <a:solidFill>
                        <a:schemeClr val="accent1"/>
                      </a:solidFill>
                    </a:rPr>
                    <a:t>P</a:t>
                  </a:r>
                  <a:r>
                    <a:rPr lang="en-US" sz="2400">
                      <a:solidFill>
                        <a:schemeClr val="accent1"/>
                      </a:solidFill>
                    </a:rPr>
                    <a:t>eople</a:t>
                  </a:r>
                  <a:endParaRPr lang="el-GR" sz="240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F9A5BA05-12DD-9AB6-D51A-4C7E52D81407}"/>
                  </a:ext>
                </a:extLst>
              </p:cNvPr>
              <p:cNvSpPr txBox="1"/>
              <p:nvPr/>
            </p:nvSpPr>
            <p:spPr>
              <a:xfrm>
                <a:off x="5591112" y="2981747"/>
                <a:ext cx="2943288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24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Ταξιδιώτες (φοιτητές, εργαζόμενοι, τουρίστες)</a:t>
                </a:r>
              </a:p>
              <a:p>
                <a:pPr marL="285750" indent="-285750">
                  <a:spcAft>
                    <a:spcPts val="24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Υπάλληλοι &amp; </a:t>
                </a:r>
                <a:br>
                  <a:rPr lang="en-US" sz="1600">
                    <a:solidFill>
                      <a:schemeClr val="accent1"/>
                    </a:solidFill>
                  </a:rPr>
                </a:br>
                <a:r>
                  <a:rPr lang="el-GR" sz="1600">
                    <a:solidFill>
                      <a:schemeClr val="accent1"/>
                    </a:solidFill>
                  </a:rPr>
                  <a:t>Διοίκηση εταιρείας</a:t>
                </a:r>
              </a:p>
              <a:p>
                <a:pPr marL="285750" indent="-285750">
                  <a:spcAft>
                    <a:spcPts val="24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Επενδυτές &amp; Τράπεζες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3887611B-E43A-A39F-E51B-B8D328EB2EB8}"/>
                </a:ext>
              </a:extLst>
            </p:cNvPr>
            <p:cNvGrpSpPr/>
            <p:nvPr/>
          </p:nvGrpSpPr>
          <p:grpSpPr>
            <a:xfrm>
              <a:off x="9327091" y="2019300"/>
              <a:ext cx="3751588" cy="3751588"/>
              <a:chOff x="9327091" y="2019300"/>
              <a:chExt cx="3751588" cy="3751588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5735F1A-914A-B446-F8DF-2E819AEC2DC6}"/>
                  </a:ext>
                </a:extLst>
              </p:cNvPr>
              <p:cNvSpPr/>
              <p:nvPr/>
            </p:nvSpPr>
            <p:spPr>
              <a:xfrm>
                <a:off x="9327312" y="4434123"/>
                <a:ext cx="1388997" cy="133676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465E17B8-F616-7984-E37B-8DEA54B34640}"/>
                  </a:ext>
                </a:extLst>
              </p:cNvPr>
              <p:cNvSpPr/>
              <p:nvPr/>
            </p:nvSpPr>
            <p:spPr>
              <a:xfrm>
                <a:off x="9327091" y="2019300"/>
                <a:ext cx="3751588" cy="3751588"/>
              </a:xfrm>
              <a:prstGeom prst="roundRect">
                <a:avLst>
                  <a:gd name="adj" fmla="val 26238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E01EE432-732B-C383-F2B1-4CFE46B1F6E6}"/>
                  </a:ext>
                </a:extLst>
              </p:cNvPr>
              <p:cNvSpPr txBox="1"/>
              <p:nvPr/>
            </p:nvSpPr>
            <p:spPr>
              <a:xfrm>
                <a:off x="9726170" y="2268000"/>
                <a:ext cx="2821774" cy="761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>
                    <a:solidFill>
                      <a:schemeClr val="accent1"/>
                    </a:solidFill>
                  </a:rPr>
                  <a:t>A</a:t>
                </a:r>
                <a:r>
                  <a:rPr lang="en-US" sz="2400">
                    <a:solidFill>
                      <a:schemeClr val="accent1"/>
                    </a:solidFill>
                  </a:rPr>
                  <a:t>ctivities</a:t>
                </a:r>
                <a:endParaRPr lang="el-GR" sz="240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8B36F018-E9A0-A730-92C3-EB19FA667E7F}"/>
                  </a:ext>
                </a:extLst>
              </p:cNvPr>
              <p:cNvSpPr txBox="1"/>
              <p:nvPr/>
            </p:nvSpPr>
            <p:spPr>
              <a:xfrm>
                <a:off x="9725135" y="2980800"/>
                <a:ext cx="3076465" cy="2431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12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Έκδοση εισιτηρίων</a:t>
                </a:r>
              </a:p>
              <a:p>
                <a:pPr marL="285750" indent="-285750">
                  <a:spcAft>
                    <a:spcPts val="12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Εμφάνιση δρομολογίων</a:t>
                </a:r>
              </a:p>
              <a:p>
                <a:pPr marL="285750" indent="-285750">
                  <a:spcAft>
                    <a:spcPts val="12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Παροχή πληροφοριών (ανακοινώσεις, κανονισμοί)</a:t>
                </a:r>
              </a:p>
              <a:p>
                <a:pPr marL="285750" indent="-285750">
                  <a:spcAft>
                    <a:spcPts val="1200"/>
                  </a:spcAft>
                  <a:buClr>
                    <a:schemeClr val="accent1"/>
                  </a:buClr>
                  <a:buFont typeface="Posterama" panose="020B0504020200020000" pitchFamily="34" charset="0"/>
                  <a:buChar char="+"/>
                </a:pPr>
                <a:r>
                  <a:rPr lang="el-GR" sz="1600">
                    <a:solidFill>
                      <a:schemeClr val="accent1"/>
                    </a:solidFill>
                  </a:rPr>
                  <a:t>Αλλαγή / Ακύρωση εισιτηρίων</a:t>
                </a:r>
              </a:p>
              <a:p>
                <a:pPr marL="285750" indent="-285750">
                  <a:spcAft>
                    <a:spcPts val="1200"/>
                  </a:spcAft>
                  <a:buClr>
                    <a:schemeClr val="accent1"/>
                  </a:buClr>
                  <a:buFont typeface="Posterama" panose="020B0504020200020000" pitchFamily="34" charset="0"/>
                  <a:buChar char="+"/>
                </a:pPr>
                <a:r>
                  <a:rPr lang="el-GR" sz="1600">
                    <a:solidFill>
                      <a:schemeClr val="accent1"/>
                    </a:solidFill>
                  </a:rPr>
                  <a:t>Παρακολούθηση συρμών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3972813-5DA7-08ED-D0BD-643EAEBC2A91}"/>
                </a:ext>
              </a:extLst>
            </p:cNvPr>
            <p:cNvGrpSpPr/>
            <p:nvPr/>
          </p:nvGrpSpPr>
          <p:grpSpPr>
            <a:xfrm>
              <a:off x="5207100" y="6139696"/>
              <a:ext cx="3751588" cy="3751942"/>
              <a:chOff x="5207100" y="6139696"/>
              <a:chExt cx="3751588" cy="3751942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ABEA020E-941F-1331-C4DE-C4AAF25776DC}"/>
                  </a:ext>
                </a:extLst>
              </p:cNvPr>
              <p:cNvSpPr/>
              <p:nvPr/>
            </p:nvSpPr>
            <p:spPr>
              <a:xfrm>
                <a:off x="7569691" y="6139696"/>
                <a:ext cx="1388997" cy="133676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19D0404C-CADF-E266-BA09-62632D4025AE}"/>
                  </a:ext>
                </a:extLst>
              </p:cNvPr>
              <p:cNvSpPr/>
              <p:nvPr/>
            </p:nvSpPr>
            <p:spPr>
              <a:xfrm>
                <a:off x="5207100" y="6140049"/>
                <a:ext cx="3751588" cy="3751589"/>
              </a:xfrm>
              <a:prstGeom prst="roundRect">
                <a:avLst>
                  <a:gd name="adj" fmla="val 26238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5BC0D7B4-E8FB-BC25-207D-C9DE6A8C079B}"/>
                  </a:ext>
                </a:extLst>
              </p:cNvPr>
              <p:cNvSpPr txBox="1"/>
              <p:nvPr/>
            </p:nvSpPr>
            <p:spPr>
              <a:xfrm>
                <a:off x="5595853" y="6391117"/>
                <a:ext cx="2821774" cy="761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>
                    <a:solidFill>
                      <a:schemeClr val="accent1"/>
                    </a:solidFill>
                  </a:rPr>
                  <a:t>C</a:t>
                </a:r>
                <a:r>
                  <a:rPr lang="en-US" sz="2400">
                    <a:solidFill>
                      <a:schemeClr val="accent1"/>
                    </a:solidFill>
                  </a:rPr>
                  <a:t>ontext</a:t>
                </a:r>
                <a:endParaRPr lang="el-GR" sz="240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52AEA49C-A7B5-0DF9-2AE1-35C92B6C526F}"/>
                  </a:ext>
                </a:extLst>
              </p:cNvPr>
              <p:cNvSpPr txBox="1"/>
              <p:nvPr/>
            </p:nvSpPr>
            <p:spPr>
              <a:xfrm>
                <a:off x="5591112" y="7107585"/>
                <a:ext cx="2943288" cy="20005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24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Συσκευές χρήσης</a:t>
                </a:r>
              </a:p>
              <a:p>
                <a:pPr marL="285750" indent="-285750">
                  <a:spcAft>
                    <a:spcPts val="24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Περίοδοι αιχμής</a:t>
                </a:r>
              </a:p>
              <a:p>
                <a:pPr marL="285750" indent="-285750">
                  <a:spcAft>
                    <a:spcPts val="24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Διακοπές λειτουργίας</a:t>
                </a:r>
              </a:p>
              <a:p>
                <a:pPr marL="285750" indent="-285750">
                  <a:spcAft>
                    <a:spcPts val="2400"/>
                  </a:spcAft>
                  <a:buClr>
                    <a:schemeClr val="accent1"/>
                  </a:buClr>
                  <a:buFont typeface="Courier New" panose="02070309020205020404" pitchFamily="49" charset="0"/>
                  <a:buChar char="o"/>
                </a:pPr>
                <a:r>
                  <a:rPr lang="el-GR" sz="1600">
                    <a:solidFill>
                      <a:schemeClr val="accent1"/>
                    </a:solidFill>
                  </a:rPr>
                  <a:t>Σκοπός ταξιδιού</a:t>
                </a:r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61BDB47-25A8-A6D5-7BC2-5D33FAA4FA1A}"/>
                </a:ext>
              </a:extLst>
            </p:cNvPr>
            <p:cNvSpPr txBox="1"/>
            <p:nvPr/>
          </p:nvSpPr>
          <p:spPr>
            <a:xfrm>
              <a:off x="9731241" y="7107585"/>
              <a:ext cx="2943288" cy="2000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spcAft>
                  <a:spcPts val="2400"/>
                </a:spcAft>
                <a:buClr>
                  <a:schemeClr val="accent1"/>
                </a:buClr>
                <a:buFont typeface="Courier New" panose="02070309020205020404" pitchFamily="49" charset="0"/>
                <a:buChar char="o"/>
              </a:pPr>
              <a:r>
                <a:rPr lang="en-US" sz="1600">
                  <a:solidFill>
                    <a:schemeClr val="accent1"/>
                  </a:solidFill>
                </a:rPr>
                <a:t>Web stack</a:t>
              </a:r>
            </a:p>
            <a:p>
              <a:pPr marL="285750" indent="-285750">
                <a:spcAft>
                  <a:spcPts val="2400"/>
                </a:spcAft>
                <a:buClr>
                  <a:schemeClr val="accent1"/>
                </a:buClr>
                <a:buFont typeface="Courier New" panose="02070309020205020404" pitchFamily="49" charset="0"/>
                <a:buChar char="o"/>
              </a:pPr>
              <a:r>
                <a:rPr lang="en-US" sz="1600">
                  <a:solidFill>
                    <a:schemeClr val="accent1"/>
                  </a:solidFill>
                </a:rPr>
                <a:t>QR scanners</a:t>
              </a:r>
            </a:p>
            <a:p>
              <a:pPr marL="285750" indent="-285750">
                <a:spcAft>
                  <a:spcPts val="2400"/>
                </a:spcAft>
                <a:buClr>
                  <a:schemeClr val="accent1"/>
                </a:buClr>
                <a:buFont typeface="Posterama" panose="020B0504020200020000" pitchFamily="34" charset="0"/>
                <a:buChar char="+"/>
              </a:pPr>
              <a:r>
                <a:rPr lang="el-GR" sz="1600">
                  <a:solidFill>
                    <a:schemeClr val="accent1"/>
                  </a:solidFill>
                </a:rPr>
                <a:t>Υπηρεσίες τηλεματικής</a:t>
              </a:r>
            </a:p>
            <a:p>
              <a:pPr marL="285750" indent="-285750">
                <a:spcAft>
                  <a:spcPts val="2400"/>
                </a:spcAft>
                <a:buClr>
                  <a:schemeClr val="accent1"/>
                </a:buClr>
                <a:buFont typeface="Posterama" panose="020B0504020200020000" pitchFamily="34" charset="0"/>
                <a:buChar char="+"/>
              </a:pPr>
              <a:r>
                <a:rPr lang="el-GR" sz="1600">
                  <a:solidFill>
                    <a:schemeClr val="accent1"/>
                  </a:solidFill>
                </a:rPr>
                <a:t>Βοηθός </a:t>
              </a:r>
              <a:r>
                <a:rPr lang="en-US" sz="1600">
                  <a:solidFill>
                    <a:schemeClr val="accent1"/>
                  </a:solidFill>
                </a:rPr>
                <a:t>AI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5937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3"/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60"/>
              </a:lnSpc>
            </a:pPr>
            <a:r>
              <a:rPr lang="en-US"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rPr>
              <a:t>Personas &amp; Scenarios</a:t>
            </a:r>
          </a:p>
        </p:txBody>
      </p:sp>
      <p:sp>
        <p:nvSpPr>
          <p:cNvPr id="96" name="Freeform 20">
            <a:extLst>
              <a:ext uri="{FF2B5EF4-FFF2-40B4-BE49-F238E27FC236}">
                <a16:creationId xmlns:a16="http://schemas.microsoft.com/office/drawing/2014/main" id="{A0BA2A3B-ED4E-30C6-AFC1-0AA3F0406C49}"/>
              </a:ext>
            </a:extLst>
          </p:cNvPr>
          <p:cNvSpPr/>
          <p:nvPr/>
        </p:nvSpPr>
        <p:spPr>
          <a:xfrm rot="5926250">
            <a:off x="14914551" y="-396039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B1E50B5-180C-B6C7-9E73-D6C522D8283D}"/>
              </a:ext>
            </a:extLst>
          </p:cNvPr>
          <p:cNvGrpSpPr/>
          <p:nvPr/>
        </p:nvGrpSpPr>
        <p:grpSpPr>
          <a:xfrm>
            <a:off x="1028699" y="1913766"/>
            <a:ext cx="4343264" cy="7562842"/>
            <a:chOff x="1028699" y="1913766"/>
            <a:chExt cx="4343264" cy="7562842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0B4975D2-67DC-FF39-65F2-F1B4ACFC9343}"/>
                </a:ext>
              </a:extLst>
            </p:cNvPr>
            <p:cNvGrpSpPr/>
            <p:nvPr/>
          </p:nvGrpSpPr>
          <p:grpSpPr>
            <a:xfrm>
              <a:off x="1033359" y="1913766"/>
              <a:ext cx="4333944" cy="7562842"/>
              <a:chOff x="1033359" y="1913766"/>
              <a:chExt cx="4333944" cy="7562842"/>
            </a:xfrm>
          </p:grpSpPr>
          <p:grpSp>
            <p:nvGrpSpPr>
              <p:cNvPr id="3" name="Group 3"/>
              <p:cNvGrpSpPr/>
              <p:nvPr/>
            </p:nvGrpSpPr>
            <p:grpSpPr>
              <a:xfrm>
                <a:off x="1033359" y="2809108"/>
                <a:ext cx="4333944" cy="6667500"/>
                <a:chOff x="0" y="0"/>
                <a:chExt cx="1141450" cy="1756049"/>
              </a:xfrm>
              <a:effectLst>
                <a:outerShdw blurRad="2032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" name="Freeform 4"/>
                <p:cNvSpPr/>
                <p:nvPr/>
              </p:nvSpPr>
              <p:spPr>
                <a:xfrm>
                  <a:off x="0" y="0"/>
                  <a:ext cx="1141450" cy="1756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1450" h="1756049">
                      <a:moveTo>
                        <a:pt x="91104" y="0"/>
                      </a:moveTo>
                      <a:lnTo>
                        <a:pt x="1050347" y="0"/>
                      </a:lnTo>
                      <a:cubicBezTo>
                        <a:pt x="1100662" y="0"/>
                        <a:pt x="1141450" y="40788"/>
                        <a:pt x="1141450" y="91104"/>
                      </a:cubicBezTo>
                      <a:lnTo>
                        <a:pt x="1141450" y="1664946"/>
                      </a:lnTo>
                      <a:cubicBezTo>
                        <a:pt x="1141450" y="1715261"/>
                        <a:pt x="1100662" y="1756049"/>
                        <a:pt x="1050347" y="1756049"/>
                      </a:cubicBezTo>
                      <a:lnTo>
                        <a:pt x="91104" y="1756049"/>
                      </a:lnTo>
                      <a:cubicBezTo>
                        <a:pt x="40788" y="1756049"/>
                        <a:pt x="0" y="1715261"/>
                        <a:pt x="0" y="1664946"/>
                      </a:cubicBezTo>
                      <a:lnTo>
                        <a:pt x="0" y="91104"/>
                      </a:lnTo>
                      <a:cubicBezTo>
                        <a:pt x="0" y="40788"/>
                        <a:pt x="40788" y="0"/>
                        <a:pt x="91104" y="0"/>
                      </a:cubicBezTo>
                      <a:close/>
                    </a:path>
                  </a:pathLst>
                </a:custGeom>
                <a:solidFill>
                  <a:srgbClr val="E6DFD8"/>
                </a:solidFill>
              </p:spPr>
              <p:txBody>
                <a:bodyPr/>
                <a:lstStyle/>
                <a:p>
                  <a:endParaRPr lang="el-GR"/>
                </a:p>
              </p:txBody>
            </p:sp>
            <p:sp>
              <p:nvSpPr>
                <p:cNvPr id="5" name="TextBox 5"/>
                <p:cNvSpPr txBox="1"/>
                <p:nvPr/>
              </p:nvSpPr>
              <p:spPr>
                <a:xfrm>
                  <a:off x="0" y="-66675"/>
                  <a:ext cx="1141450" cy="1822724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7539"/>
                    </a:lnSpc>
                  </a:pPr>
                  <a:endParaRPr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8591E6ED-6D9E-BCD8-661D-A5B8A4F88F1C}"/>
                  </a:ext>
                </a:extLst>
              </p:cNvPr>
              <p:cNvGrpSpPr/>
              <p:nvPr/>
            </p:nvGrpSpPr>
            <p:grpSpPr>
              <a:xfrm>
                <a:off x="2426908" y="1913766"/>
                <a:ext cx="1546470" cy="1664638"/>
                <a:chOff x="8001000" y="4731186"/>
                <a:chExt cx="1546470" cy="1664638"/>
              </a:xfrm>
            </p:grpSpPr>
            <p:grpSp>
              <p:nvGrpSpPr>
                <p:cNvPr id="13" name="Group 13"/>
                <p:cNvGrpSpPr/>
                <p:nvPr/>
              </p:nvGrpSpPr>
              <p:grpSpPr>
                <a:xfrm>
                  <a:off x="8001000" y="4858296"/>
                  <a:ext cx="1537528" cy="1537528"/>
                  <a:chOff x="0" y="0"/>
                  <a:chExt cx="812800" cy="812800"/>
                </a:xfrm>
              </p:grpSpPr>
              <p:sp>
                <p:nvSpPr>
                  <p:cNvPr id="14" name="Freeform 14"/>
                  <p:cNvSpPr/>
                  <p:nvPr/>
                </p:nvSpPr>
                <p:spPr>
                  <a:xfrm>
                    <a:off x="0" y="0"/>
                    <a:ext cx="812800" cy="812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2800" h="812800">
                        <a:moveTo>
                          <a:pt x="406400" y="0"/>
                        </a:moveTo>
                        <a:cubicBezTo>
                          <a:pt x="181951" y="0"/>
                          <a:pt x="0" y="181951"/>
                          <a:pt x="0" y="406400"/>
                        </a:cubicBezTo>
                        <a:cubicBezTo>
                          <a:pt x="0" y="630849"/>
                          <a:pt x="181951" y="812800"/>
                          <a:pt x="406400" y="812800"/>
                        </a:cubicBezTo>
                        <a:cubicBezTo>
                          <a:pt x="630849" y="812800"/>
                          <a:pt x="812800" y="630849"/>
                          <a:pt x="812800" y="406400"/>
                        </a:cubicBezTo>
                        <a:cubicBezTo>
                          <a:pt x="812800" y="181951"/>
                          <a:pt x="630849" y="0"/>
                          <a:pt x="406400" y="0"/>
                        </a:cubicBezTo>
                        <a:close/>
                      </a:path>
                    </a:pathLst>
                  </a:custGeom>
                  <a:solidFill>
                    <a:srgbClr val="FDFBFB"/>
                  </a:solidFill>
                </p:spPr>
                <p:txBody>
                  <a:bodyPr/>
                  <a:lstStyle/>
                  <a:p>
                    <a:endParaRPr lang="el-GR"/>
                  </a:p>
                </p:txBody>
              </p:sp>
              <p:sp>
                <p:nvSpPr>
                  <p:cNvPr id="15" name="TextBox 15"/>
                  <p:cNvSpPr txBox="1"/>
                  <p:nvPr/>
                </p:nvSpPr>
                <p:spPr>
                  <a:xfrm>
                    <a:off x="76200" y="57150"/>
                    <a:ext cx="660400" cy="679450"/>
                  </a:xfrm>
                  <a:prstGeom prst="rect">
                    <a:avLst/>
                  </a:prstGeom>
                </p:spPr>
                <p:txBody>
                  <a:bodyPr lIns="50800" tIns="50800" rIns="50800" bIns="50800" rtlCol="0" anchor="ctr"/>
                  <a:lstStyle/>
                  <a:p>
                    <a:pPr algn="ctr">
                      <a:lnSpc>
                        <a:spcPts val="2859"/>
                      </a:lnSpc>
                    </a:pPr>
                    <a:endParaRPr/>
                  </a:p>
                </p:txBody>
              </p:sp>
            </p:grpSp>
            <p:sp>
              <p:nvSpPr>
                <p:cNvPr id="16" name="Freeform 16"/>
                <p:cNvSpPr/>
                <p:nvPr/>
              </p:nvSpPr>
              <p:spPr>
                <a:xfrm>
                  <a:off x="8009942" y="4731186"/>
                  <a:ext cx="1537528" cy="1537528"/>
                </a:xfrm>
                <a:prstGeom prst="ellipse">
                  <a:avLst/>
                </a:prstGeom>
                <a:blipFill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a:blipFill>
                <a:ln cap="rnd">
                  <a:noFill/>
                  <a:prstDash val="solid"/>
                  <a:round/>
                </a:ln>
              </p:spPr>
              <p:txBody>
                <a:bodyPr/>
                <a:lstStyle/>
                <a:p>
                  <a:endParaRPr lang="el-GR"/>
                </a:p>
              </p:txBody>
            </p:sp>
          </p:grpSp>
        </p:grpSp>
        <p:sp>
          <p:nvSpPr>
            <p:cNvPr id="31" name="TextBox 31"/>
            <p:cNvSpPr txBox="1"/>
            <p:nvPr/>
          </p:nvSpPr>
          <p:spPr>
            <a:xfrm>
              <a:off x="1371600" y="3604487"/>
              <a:ext cx="2637234" cy="5295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89"/>
                </a:lnSpc>
                <a:spcBef>
                  <a:spcPct val="0"/>
                </a:spcBef>
              </a:pPr>
              <a:r>
                <a:rPr lang="el-GR" sz="3299">
                  <a:solidFill>
                    <a:srgbClr val="504C44"/>
                  </a:solidFill>
                  <a:latin typeface="Posterama"/>
                </a:rPr>
                <a:t>Μυρτώ</a:t>
              </a:r>
              <a:r>
                <a:rPr lang="en-US" sz="3299">
                  <a:solidFill>
                    <a:srgbClr val="504C44"/>
                  </a:solidFill>
                  <a:latin typeface="Posterama"/>
                </a:rPr>
                <a:t>, </a:t>
              </a:r>
              <a:r>
                <a:rPr lang="el-GR" sz="3299">
                  <a:solidFill>
                    <a:srgbClr val="504C44"/>
                  </a:solidFill>
                  <a:latin typeface="Posterama"/>
                </a:rPr>
                <a:t>18</a:t>
              </a:r>
              <a:endParaRPr lang="en-US" sz="3299">
                <a:solidFill>
                  <a:srgbClr val="504C44"/>
                </a:solidFill>
                <a:latin typeface="Posterama"/>
              </a:endParaRP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1372268" y="4101070"/>
              <a:ext cx="2989468" cy="31669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  <a:spcBef>
                  <a:spcPct val="0"/>
                </a:spcBef>
              </a:pPr>
              <a:r>
                <a:rPr lang="el-GR" sz="2000">
                  <a:solidFill>
                    <a:srgbClr val="504C44"/>
                  </a:solidFill>
                  <a:latin typeface="Posterama"/>
                </a:rPr>
                <a:t>Φοιτήτρια φιλοσοφίας</a:t>
              </a:r>
              <a:endParaRPr lang="en-US" sz="2000">
                <a:solidFill>
                  <a:srgbClr val="504C44"/>
                </a:solidFill>
                <a:latin typeface="Posterama"/>
              </a:endParaRPr>
            </a:p>
          </p:txBody>
        </p:sp>
        <p:sp>
          <p:nvSpPr>
            <p:cNvPr id="42" name="Rectangle: Top Corners Rounded 41">
              <a:extLst>
                <a:ext uri="{FF2B5EF4-FFF2-40B4-BE49-F238E27FC236}">
                  <a16:creationId xmlns:a16="http://schemas.microsoft.com/office/drawing/2014/main" id="{82B8BC52-2AEC-22FC-BCF6-1C94EEC05843}"/>
                </a:ext>
              </a:extLst>
            </p:cNvPr>
            <p:cNvSpPr/>
            <p:nvPr/>
          </p:nvSpPr>
          <p:spPr>
            <a:xfrm>
              <a:off x="1028699" y="7731048"/>
              <a:ext cx="4343264" cy="1745559"/>
            </a:xfrm>
            <a:prstGeom prst="round2SameRect">
              <a:avLst>
                <a:gd name="adj1" fmla="val 0"/>
                <a:gd name="adj2" fmla="val 1707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r>
                <a:rPr lang="el-GR" sz="1600">
                  <a:solidFill>
                    <a:schemeClr val="accent6"/>
                  </a:solidFill>
                </a:rPr>
                <a:t>Θέλω να αγοράσω εισιτήρια για εμένα και τη φίλη μου, από Πάτρα προς Αθήνα, για το απόγευμα της Παρασκευής, με επιστροφή το βράδυ της Κυριακής.</a:t>
              </a:r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D6EA11D1-AB0E-4D71-4F51-7EDC5B662D3B}"/>
                </a:ext>
              </a:extLst>
            </p:cNvPr>
            <p:cNvGrpSpPr/>
            <p:nvPr/>
          </p:nvGrpSpPr>
          <p:grpSpPr>
            <a:xfrm>
              <a:off x="1323368" y="4610100"/>
              <a:ext cx="3754800" cy="1434114"/>
              <a:chOff x="6705600" y="5318648"/>
              <a:chExt cx="3754800" cy="1434114"/>
            </a:xfrm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094B260F-265A-4443-66CD-C52B73B05BDB}"/>
                  </a:ext>
                </a:extLst>
              </p:cNvPr>
              <p:cNvSpPr/>
              <p:nvPr/>
            </p:nvSpPr>
            <p:spPr>
              <a:xfrm>
                <a:off x="6705600" y="5532899"/>
                <a:ext cx="3754800" cy="1219863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just">
                  <a:lnSpc>
                    <a:spcPts val="2191"/>
                  </a:lnSpc>
                </a:pPr>
                <a:r>
                  <a:rPr lang="el-GR" sz="1600" spc="6">
                    <a:solidFill>
                      <a:schemeClr val="accent6"/>
                    </a:solidFill>
                    <a:latin typeface="Posterama"/>
                  </a:rPr>
                  <a:t>Πρώτη φορά κλείνω μόνη μου εισιτήριο. Φοβάμαι μήπως κάνω κάτι λάθος.</a:t>
                </a:r>
                <a:endParaRPr lang="en-US" sz="1600" spc="6">
                  <a:solidFill>
                    <a:schemeClr val="accent6"/>
                  </a:solidFill>
                  <a:latin typeface="Posterama"/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E29E7C08-E12C-EDFE-EBFD-870C500DF26E}"/>
                  </a:ext>
                </a:extLst>
              </p:cNvPr>
              <p:cNvSpPr/>
              <p:nvPr/>
            </p:nvSpPr>
            <p:spPr>
              <a:xfrm flipV="1">
                <a:off x="6705600" y="5532898"/>
                <a:ext cx="304800" cy="214250"/>
              </a:xfrm>
              <a:prstGeom prst="rect">
                <a:avLst/>
              </a:prstGeom>
              <a:solidFill>
                <a:srgbClr val="C20E0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45" name="Rectangle: Diagonal Corners Rounded 44">
                <a:extLst>
                  <a:ext uri="{FF2B5EF4-FFF2-40B4-BE49-F238E27FC236}">
                    <a16:creationId xmlns:a16="http://schemas.microsoft.com/office/drawing/2014/main" id="{2FC0650C-2261-EA4B-2A32-35F448E24C3A}"/>
                  </a:ext>
                </a:extLst>
              </p:cNvPr>
              <p:cNvSpPr/>
              <p:nvPr/>
            </p:nvSpPr>
            <p:spPr>
              <a:xfrm>
                <a:off x="6705600" y="5318648"/>
                <a:ext cx="1143000" cy="428501"/>
              </a:xfrm>
              <a:prstGeom prst="round2DiagRect">
                <a:avLst>
                  <a:gd name="adj1" fmla="val 50000"/>
                  <a:gd name="adj2" fmla="val 50000"/>
                </a:avLst>
              </a:prstGeom>
              <a:solidFill>
                <a:srgbClr val="C20E0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PAINS</a:t>
                </a:r>
                <a:endParaRPr lang="el-GR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122FBE42-5C6A-9ED9-6A3E-7D8B2D8126A4}"/>
                </a:ext>
              </a:extLst>
            </p:cNvPr>
            <p:cNvGrpSpPr/>
            <p:nvPr/>
          </p:nvGrpSpPr>
          <p:grpSpPr>
            <a:xfrm>
              <a:off x="1318271" y="6206052"/>
              <a:ext cx="3754800" cy="1163181"/>
              <a:chOff x="6705600" y="5318648"/>
              <a:chExt cx="3754800" cy="1163181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B7D49E0-7E7A-ADC7-9095-4477353609BF}"/>
                  </a:ext>
                </a:extLst>
              </p:cNvPr>
              <p:cNvSpPr/>
              <p:nvPr/>
            </p:nvSpPr>
            <p:spPr>
              <a:xfrm>
                <a:off x="6705600" y="5532899"/>
                <a:ext cx="3754800" cy="94893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just">
                  <a:lnSpc>
                    <a:spcPts val="2191"/>
                  </a:lnSpc>
                </a:pPr>
                <a:r>
                  <a:rPr lang="el-GR" sz="1600" spc="6">
                    <a:solidFill>
                      <a:schemeClr val="accent6"/>
                    </a:solidFill>
                    <a:latin typeface="Posterama"/>
                  </a:rPr>
                  <a:t>Ελπίζω να έχω ένα ασφαλές και οικονομικό ταξίδι.</a:t>
                </a:r>
                <a:endParaRPr lang="en-US" sz="1600" spc="6">
                  <a:solidFill>
                    <a:schemeClr val="accent6"/>
                  </a:solidFill>
                  <a:latin typeface="Posterama"/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226A3167-D03B-5861-C1D1-9C0AB549DB16}"/>
                  </a:ext>
                </a:extLst>
              </p:cNvPr>
              <p:cNvSpPr/>
              <p:nvPr/>
            </p:nvSpPr>
            <p:spPr>
              <a:xfrm flipV="1">
                <a:off x="6705600" y="5532898"/>
                <a:ext cx="304800" cy="214250"/>
              </a:xfrm>
              <a:prstGeom prst="rect">
                <a:avLst/>
              </a:prstGeom>
              <a:solidFill>
                <a:srgbClr val="08A83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52" name="Rectangle: Diagonal Corners Rounded 51">
                <a:extLst>
                  <a:ext uri="{FF2B5EF4-FFF2-40B4-BE49-F238E27FC236}">
                    <a16:creationId xmlns:a16="http://schemas.microsoft.com/office/drawing/2014/main" id="{7FDD8B3E-A693-1011-7C88-AF0DF2B5A4D0}"/>
                  </a:ext>
                </a:extLst>
              </p:cNvPr>
              <p:cNvSpPr/>
              <p:nvPr/>
            </p:nvSpPr>
            <p:spPr>
              <a:xfrm>
                <a:off x="6705600" y="5318648"/>
                <a:ext cx="1143000" cy="428501"/>
              </a:xfrm>
              <a:prstGeom prst="round2DiagRect">
                <a:avLst>
                  <a:gd name="adj1" fmla="val 50000"/>
                  <a:gd name="adj2" fmla="val 50000"/>
                </a:avLst>
              </a:prstGeom>
              <a:solidFill>
                <a:srgbClr val="08A83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GAINS</a:t>
                </a:r>
                <a:endParaRPr lang="el-GR"/>
              </a:p>
            </p:txBody>
          </p:sp>
        </p:grpSp>
        <p:pic>
          <p:nvPicPr>
            <p:cNvPr id="99" name="Graphic 98">
              <a:extLst>
                <a:ext uri="{FF2B5EF4-FFF2-40B4-BE49-F238E27FC236}">
                  <a16:creationId xmlns:a16="http://schemas.microsoft.com/office/drawing/2014/main" id="{83DDA512-1802-1FD2-FD78-00B5A4845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578413" y="3670460"/>
              <a:ext cx="594942" cy="594942"/>
            </a:xfrm>
            <a:prstGeom prst="rect">
              <a:avLst/>
            </a:prstGeom>
          </p:spPr>
        </p:pic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19AF6CC9-5251-3216-D858-E871BD12DF84}"/>
              </a:ext>
            </a:extLst>
          </p:cNvPr>
          <p:cNvGrpSpPr/>
          <p:nvPr/>
        </p:nvGrpSpPr>
        <p:grpSpPr>
          <a:xfrm>
            <a:off x="6972556" y="2040876"/>
            <a:ext cx="4343264" cy="7435732"/>
            <a:chOff x="6972556" y="2040876"/>
            <a:chExt cx="4343264" cy="7435732"/>
          </a:xfrm>
        </p:grpSpPr>
        <p:grpSp>
          <p:nvGrpSpPr>
            <p:cNvPr id="55" name="Group 3">
              <a:extLst>
                <a:ext uri="{FF2B5EF4-FFF2-40B4-BE49-F238E27FC236}">
                  <a16:creationId xmlns:a16="http://schemas.microsoft.com/office/drawing/2014/main" id="{B8EBDBEB-C010-B3A8-043C-4CB57A71D128}"/>
                </a:ext>
              </a:extLst>
            </p:cNvPr>
            <p:cNvGrpSpPr/>
            <p:nvPr/>
          </p:nvGrpSpPr>
          <p:grpSpPr>
            <a:xfrm>
              <a:off x="6977216" y="2809108"/>
              <a:ext cx="4333944" cy="6667500"/>
              <a:chOff x="0" y="0"/>
              <a:chExt cx="1141450" cy="1756049"/>
            </a:xfrm>
            <a:effectLst>
              <a:outerShdw blurRad="2032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Freeform 4">
                <a:extLst>
                  <a:ext uri="{FF2B5EF4-FFF2-40B4-BE49-F238E27FC236}">
                    <a16:creationId xmlns:a16="http://schemas.microsoft.com/office/drawing/2014/main" id="{86501937-209E-DF0D-A7B7-E8181237B15A}"/>
                  </a:ext>
                </a:extLst>
              </p:cNvPr>
              <p:cNvSpPr/>
              <p:nvPr/>
            </p:nvSpPr>
            <p:spPr>
              <a:xfrm>
                <a:off x="0" y="0"/>
                <a:ext cx="1141450" cy="1756049"/>
              </a:xfrm>
              <a:custGeom>
                <a:avLst/>
                <a:gdLst/>
                <a:ahLst/>
                <a:cxnLst/>
                <a:rect l="l" t="t" r="r" b="b"/>
                <a:pathLst>
                  <a:path w="1141450" h="1756049">
                    <a:moveTo>
                      <a:pt x="91104" y="0"/>
                    </a:moveTo>
                    <a:lnTo>
                      <a:pt x="1050347" y="0"/>
                    </a:lnTo>
                    <a:cubicBezTo>
                      <a:pt x="1100662" y="0"/>
                      <a:pt x="1141450" y="40788"/>
                      <a:pt x="1141450" y="91104"/>
                    </a:cubicBezTo>
                    <a:lnTo>
                      <a:pt x="1141450" y="1664946"/>
                    </a:lnTo>
                    <a:cubicBezTo>
                      <a:pt x="1141450" y="1715261"/>
                      <a:pt x="1100662" y="1756049"/>
                      <a:pt x="1050347" y="1756049"/>
                    </a:cubicBezTo>
                    <a:lnTo>
                      <a:pt x="91104" y="1756049"/>
                    </a:lnTo>
                    <a:cubicBezTo>
                      <a:pt x="40788" y="1756049"/>
                      <a:pt x="0" y="1715261"/>
                      <a:pt x="0" y="1664946"/>
                    </a:cubicBezTo>
                    <a:lnTo>
                      <a:pt x="0" y="91104"/>
                    </a:lnTo>
                    <a:cubicBezTo>
                      <a:pt x="0" y="40788"/>
                      <a:pt x="40788" y="0"/>
                      <a:pt x="91104" y="0"/>
                    </a:cubicBezTo>
                    <a:close/>
                  </a:path>
                </a:pathLst>
              </a:custGeom>
              <a:solidFill>
                <a:srgbClr val="E6DFD8"/>
              </a:solidFill>
            </p:spPr>
            <p:txBody>
              <a:bodyPr/>
              <a:lstStyle/>
              <a:p>
                <a:endParaRPr lang="el-GR"/>
              </a:p>
            </p:txBody>
          </p:sp>
          <p:sp>
            <p:nvSpPr>
              <p:cNvPr id="73" name="TextBox 5">
                <a:extLst>
                  <a:ext uri="{FF2B5EF4-FFF2-40B4-BE49-F238E27FC236}">
                    <a16:creationId xmlns:a16="http://schemas.microsoft.com/office/drawing/2014/main" id="{97B77AB4-65C1-D8D8-8285-4504E14B779F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1141450" cy="18227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7539"/>
                  </a:lnSpc>
                </a:pPr>
                <a:endParaRPr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42CBE46-7364-4343-7ED8-F5DBC663DD54}"/>
                </a:ext>
              </a:extLst>
            </p:cNvPr>
            <p:cNvGrpSpPr/>
            <p:nvPr/>
          </p:nvGrpSpPr>
          <p:grpSpPr>
            <a:xfrm>
              <a:off x="8370765" y="2040876"/>
              <a:ext cx="1537528" cy="1537528"/>
              <a:chOff x="8001000" y="4858296"/>
              <a:chExt cx="1537528" cy="1537528"/>
            </a:xfrm>
          </p:grpSpPr>
          <p:grpSp>
            <p:nvGrpSpPr>
              <p:cNvPr id="68" name="Group 13">
                <a:extLst>
                  <a:ext uri="{FF2B5EF4-FFF2-40B4-BE49-F238E27FC236}">
                    <a16:creationId xmlns:a16="http://schemas.microsoft.com/office/drawing/2014/main" id="{193342C0-8674-6BCA-0F61-32DB7D9C879D}"/>
                  </a:ext>
                </a:extLst>
              </p:cNvPr>
              <p:cNvGrpSpPr/>
              <p:nvPr/>
            </p:nvGrpSpPr>
            <p:grpSpPr>
              <a:xfrm>
                <a:off x="8001000" y="4858296"/>
                <a:ext cx="1537528" cy="1537528"/>
                <a:chOff x="0" y="0"/>
                <a:chExt cx="812800" cy="812800"/>
              </a:xfrm>
            </p:grpSpPr>
            <p:sp>
              <p:nvSpPr>
                <p:cNvPr id="70" name="Freeform 14">
                  <a:extLst>
                    <a:ext uri="{FF2B5EF4-FFF2-40B4-BE49-F238E27FC236}">
                      <a16:creationId xmlns:a16="http://schemas.microsoft.com/office/drawing/2014/main" id="{04BE6716-6B3A-1AE6-DBB0-C38F9FD3318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DFBFB"/>
                </a:solidFill>
              </p:spPr>
              <p:txBody>
                <a:bodyPr/>
                <a:lstStyle/>
                <a:p>
                  <a:endParaRPr lang="el-GR"/>
                </a:p>
              </p:txBody>
            </p:sp>
            <p:sp>
              <p:nvSpPr>
                <p:cNvPr id="71" name="TextBox 15">
                  <a:extLst>
                    <a:ext uri="{FF2B5EF4-FFF2-40B4-BE49-F238E27FC236}">
                      <a16:creationId xmlns:a16="http://schemas.microsoft.com/office/drawing/2014/main" id="{144FF5E9-6964-80E5-04F6-3FAD3098D86E}"/>
                    </a:ext>
                  </a:extLst>
                </p:cNvPr>
                <p:cNvSpPr txBox="1"/>
                <p:nvPr/>
              </p:nvSpPr>
              <p:spPr>
                <a:xfrm>
                  <a:off x="76200" y="57150"/>
                  <a:ext cx="660400" cy="67945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859"/>
                    </a:lnSpc>
                  </a:pPr>
                  <a:endParaRPr/>
                </a:p>
              </p:txBody>
            </p:sp>
          </p:grpSp>
          <p:sp>
            <p:nvSpPr>
              <p:cNvPr id="69" name="Freeform 16">
                <a:extLst>
                  <a:ext uri="{FF2B5EF4-FFF2-40B4-BE49-F238E27FC236}">
                    <a16:creationId xmlns:a16="http://schemas.microsoft.com/office/drawing/2014/main" id="{DB38F727-AEF0-FA16-5712-34EA42DDD2BA}"/>
                  </a:ext>
                </a:extLst>
              </p:cNvPr>
              <p:cNvSpPr/>
              <p:nvPr/>
            </p:nvSpPr>
            <p:spPr>
              <a:xfrm>
                <a:off x="8083787" y="4941083"/>
                <a:ext cx="1371954" cy="1371954"/>
              </a:xfrm>
              <a:prstGeom prst="ellipse">
                <a:avLst/>
              </a:prstGeom>
              <a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 b="-43626"/>
                </a:stretch>
              </a:blip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l-GR"/>
              </a:p>
            </p:txBody>
          </p:sp>
        </p:grpSp>
        <p:sp>
          <p:nvSpPr>
            <p:cNvPr id="59" name="Rectangle: Top Corners Rounded 58">
              <a:extLst>
                <a:ext uri="{FF2B5EF4-FFF2-40B4-BE49-F238E27FC236}">
                  <a16:creationId xmlns:a16="http://schemas.microsoft.com/office/drawing/2014/main" id="{E09619A8-A798-D3BA-25D2-D11D851652B6}"/>
                </a:ext>
              </a:extLst>
            </p:cNvPr>
            <p:cNvSpPr/>
            <p:nvPr/>
          </p:nvSpPr>
          <p:spPr>
            <a:xfrm>
              <a:off x="6972556" y="7731048"/>
              <a:ext cx="4343264" cy="1745559"/>
            </a:xfrm>
            <a:prstGeom prst="round2SameRect">
              <a:avLst>
                <a:gd name="adj1" fmla="val 0"/>
                <a:gd name="adj2" fmla="val 1707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r>
                <a:rPr lang="el-GR" sz="1600">
                  <a:solidFill>
                    <a:schemeClr val="accent6"/>
                  </a:solidFill>
                </a:rPr>
                <a:t>Θέλω να αγοράσω εισιτήριο από Αθήνα προς Κιλκίς, σε βαγόνι κλάσης Β για το πρωί της επόμενης Τρίτης, με επιστροφή το μεσημέρι της Τετάρτης.</a:t>
              </a: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EB724E12-CF5B-A75D-867A-570DA71F4070}"/>
                </a:ext>
              </a:extLst>
            </p:cNvPr>
            <p:cNvGrpSpPr/>
            <p:nvPr/>
          </p:nvGrpSpPr>
          <p:grpSpPr>
            <a:xfrm>
              <a:off x="7267225" y="4610100"/>
              <a:ext cx="3754800" cy="1434114"/>
              <a:chOff x="6705600" y="5318648"/>
              <a:chExt cx="3754800" cy="1434114"/>
            </a:xfrm>
          </p:grpSpPr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1B78A1DA-5E06-DD46-BE98-3261F7FA1FDC}"/>
                  </a:ext>
                </a:extLst>
              </p:cNvPr>
              <p:cNvSpPr/>
              <p:nvPr/>
            </p:nvSpPr>
            <p:spPr>
              <a:xfrm>
                <a:off x="6705600" y="5532899"/>
                <a:ext cx="3754800" cy="1219863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just">
                  <a:lnSpc>
                    <a:spcPts val="2191"/>
                  </a:lnSpc>
                </a:pPr>
                <a:r>
                  <a:rPr lang="el-GR" sz="1600" spc="6">
                    <a:solidFill>
                      <a:schemeClr val="accent6"/>
                    </a:solidFill>
                    <a:latin typeface="Posterama"/>
                  </a:rPr>
                  <a:t>Ταξιδεύω συχνά, για αυτό δε μου αρέσει να χάνω χρόνο στην αγορά εισιτηρίων.</a:t>
                </a:r>
                <a:endParaRPr lang="en-US" sz="1600" spc="6">
                  <a:solidFill>
                    <a:schemeClr val="accent6"/>
                  </a:solidFill>
                  <a:latin typeface="Posterama"/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BA7B1953-8334-57F0-661C-EBBBE18C013F}"/>
                  </a:ext>
                </a:extLst>
              </p:cNvPr>
              <p:cNvSpPr/>
              <p:nvPr/>
            </p:nvSpPr>
            <p:spPr>
              <a:xfrm flipV="1">
                <a:off x="6705600" y="5532898"/>
                <a:ext cx="304800" cy="214250"/>
              </a:xfrm>
              <a:prstGeom prst="rect">
                <a:avLst/>
              </a:prstGeom>
              <a:solidFill>
                <a:srgbClr val="C20E0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67" name="Rectangle: Diagonal Corners Rounded 66">
                <a:extLst>
                  <a:ext uri="{FF2B5EF4-FFF2-40B4-BE49-F238E27FC236}">
                    <a16:creationId xmlns:a16="http://schemas.microsoft.com/office/drawing/2014/main" id="{C83E306D-509E-3D95-822C-E99C681ECD4A}"/>
                  </a:ext>
                </a:extLst>
              </p:cNvPr>
              <p:cNvSpPr/>
              <p:nvPr/>
            </p:nvSpPr>
            <p:spPr>
              <a:xfrm>
                <a:off x="6705600" y="5318648"/>
                <a:ext cx="1143000" cy="428501"/>
              </a:xfrm>
              <a:prstGeom prst="round2DiagRect">
                <a:avLst>
                  <a:gd name="adj1" fmla="val 50000"/>
                  <a:gd name="adj2" fmla="val 50000"/>
                </a:avLst>
              </a:prstGeom>
              <a:solidFill>
                <a:srgbClr val="C20E0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PAINS</a:t>
                </a:r>
                <a:endParaRPr lang="el-GR"/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0C0E7CAA-19E0-8549-FC46-4F5E4EB6030A}"/>
                </a:ext>
              </a:extLst>
            </p:cNvPr>
            <p:cNvGrpSpPr/>
            <p:nvPr/>
          </p:nvGrpSpPr>
          <p:grpSpPr>
            <a:xfrm>
              <a:off x="7267225" y="6204989"/>
              <a:ext cx="3754800" cy="1163181"/>
              <a:chOff x="6705600" y="5318648"/>
              <a:chExt cx="3754800" cy="1163181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28620DA9-9316-45E7-28E1-1AF4195BC095}"/>
                  </a:ext>
                </a:extLst>
              </p:cNvPr>
              <p:cNvSpPr/>
              <p:nvPr/>
            </p:nvSpPr>
            <p:spPr>
              <a:xfrm>
                <a:off x="6705600" y="5532899"/>
                <a:ext cx="3754800" cy="94893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just">
                  <a:lnSpc>
                    <a:spcPts val="2191"/>
                  </a:lnSpc>
                </a:pPr>
                <a:r>
                  <a:rPr lang="el-GR" sz="1600" spc="6">
                    <a:solidFill>
                      <a:schemeClr val="accent6"/>
                    </a:solidFill>
                    <a:latin typeface="Posterama"/>
                  </a:rPr>
                  <a:t>Θέλω να ενημερώνομαι </a:t>
                </a:r>
                <a:r>
                  <a:rPr lang="en-US" sz="1600" spc="6">
                    <a:solidFill>
                      <a:schemeClr val="accent6"/>
                    </a:solidFill>
                    <a:latin typeface="Posterama"/>
                  </a:rPr>
                  <a:t>live </a:t>
                </a:r>
                <a:r>
                  <a:rPr lang="el-GR" sz="1600" spc="6">
                    <a:solidFill>
                      <a:schemeClr val="accent6"/>
                    </a:solidFill>
                    <a:latin typeface="Posterama"/>
                  </a:rPr>
                  <a:t>για την πορεία των συρμών.</a:t>
                </a:r>
                <a:endParaRPr lang="en-US" sz="1600" spc="6">
                  <a:solidFill>
                    <a:schemeClr val="accent6"/>
                  </a:solidFill>
                  <a:latin typeface="Posterama"/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53B86723-A136-6203-99B5-0897F3543475}"/>
                  </a:ext>
                </a:extLst>
              </p:cNvPr>
              <p:cNvSpPr/>
              <p:nvPr/>
            </p:nvSpPr>
            <p:spPr>
              <a:xfrm flipV="1">
                <a:off x="6705600" y="5532898"/>
                <a:ext cx="304800" cy="214250"/>
              </a:xfrm>
              <a:prstGeom prst="rect">
                <a:avLst/>
              </a:prstGeom>
              <a:solidFill>
                <a:srgbClr val="08A83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64" name="Rectangle: Diagonal Corners Rounded 63">
                <a:extLst>
                  <a:ext uri="{FF2B5EF4-FFF2-40B4-BE49-F238E27FC236}">
                    <a16:creationId xmlns:a16="http://schemas.microsoft.com/office/drawing/2014/main" id="{F4CC72F9-AB13-DA7F-6D2E-84291AF73116}"/>
                  </a:ext>
                </a:extLst>
              </p:cNvPr>
              <p:cNvSpPr/>
              <p:nvPr/>
            </p:nvSpPr>
            <p:spPr>
              <a:xfrm>
                <a:off x="6705600" y="5318648"/>
                <a:ext cx="1143000" cy="428501"/>
              </a:xfrm>
              <a:prstGeom prst="round2DiagRect">
                <a:avLst>
                  <a:gd name="adj1" fmla="val 50000"/>
                  <a:gd name="adj2" fmla="val 50000"/>
                </a:avLst>
              </a:prstGeom>
              <a:solidFill>
                <a:srgbClr val="08A83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GAINS</a:t>
                </a:r>
                <a:endParaRPr lang="el-GR"/>
              </a:p>
            </p:txBody>
          </p:sp>
        </p:grpSp>
        <p:sp>
          <p:nvSpPr>
            <p:cNvPr id="101" name="TextBox 31">
              <a:extLst>
                <a:ext uri="{FF2B5EF4-FFF2-40B4-BE49-F238E27FC236}">
                  <a16:creationId xmlns:a16="http://schemas.microsoft.com/office/drawing/2014/main" id="{AC2A666B-0F8F-3D3E-06C7-5B86F543F4EF}"/>
                </a:ext>
              </a:extLst>
            </p:cNvPr>
            <p:cNvSpPr txBox="1"/>
            <p:nvPr/>
          </p:nvSpPr>
          <p:spPr>
            <a:xfrm>
              <a:off x="7266557" y="3602258"/>
              <a:ext cx="2637234" cy="5295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89"/>
                </a:lnSpc>
                <a:spcBef>
                  <a:spcPct val="0"/>
                </a:spcBef>
              </a:pPr>
              <a:r>
                <a:rPr lang="el-GR" sz="3299">
                  <a:solidFill>
                    <a:srgbClr val="504C44"/>
                  </a:solidFill>
                  <a:latin typeface="Posterama"/>
                </a:rPr>
                <a:t>Δημήτρης</a:t>
              </a:r>
              <a:r>
                <a:rPr lang="en-US" sz="3299">
                  <a:solidFill>
                    <a:srgbClr val="504C44"/>
                  </a:solidFill>
                  <a:latin typeface="Posterama"/>
                </a:rPr>
                <a:t>, </a:t>
              </a:r>
              <a:r>
                <a:rPr lang="el-GR" sz="3299">
                  <a:solidFill>
                    <a:srgbClr val="504C44"/>
                  </a:solidFill>
                  <a:latin typeface="Posterama"/>
                </a:rPr>
                <a:t>43</a:t>
              </a:r>
              <a:endParaRPr lang="en-US" sz="3299">
                <a:solidFill>
                  <a:srgbClr val="504C44"/>
                </a:solidFill>
                <a:latin typeface="Posterama"/>
              </a:endParaRPr>
            </a:p>
          </p:txBody>
        </p:sp>
        <p:sp>
          <p:nvSpPr>
            <p:cNvPr id="102" name="TextBox 32">
              <a:extLst>
                <a:ext uri="{FF2B5EF4-FFF2-40B4-BE49-F238E27FC236}">
                  <a16:creationId xmlns:a16="http://schemas.microsoft.com/office/drawing/2014/main" id="{0BA5C7D1-5BAF-5191-44F8-BE610B726936}"/>
                </a:ext>
              </a:extLst>
            </p:cNvPr>
            <p:cNvSpPr txBox="1"/>
            <p:nvPr/>
          </p:nvSpPr>
          <p:spPr>
            <a:xfrm>
              <a:off x="7267225" y="4098841"/>
              <a:ext cx="2989468" cy="31669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  <a:spcBef>
                  <a:spcPct val="0"/>
                </a:spcBef>
              </a:pPr>
              <a:r>
                <a:rPr lang="el-GR" sz="2000">
                  <a:solidFill>
                    <a:srgbClr val="504C44"/>
                  </a:solidFill>
                  <a:latin typeface="Posterama"/>
                </a:rPr>
                <a:t>Σύμβουλος πωλήσεων</a:t>
              </a:r>
              <a:endParaRPr lang="en-US" sz="2000">
                <a:solidFill>
                  <a:srgbClr val="504C44"/>
                </a:solidFill>
                <a:latin typeface="Posterama"/>
              </a:endParaRPr>
            </a:p>
          </p:txBody>
        </p:sp>
        <p:pic>
          <p:nvPicPr>
            <p:cNvPr id="103" name="Graphic 102">
              <a:extLst>
                <a:ext uri="{FF2B5EF4-FFF2-40B4-BE49-F238E27FC236}">
                  <a16:creationId xmlns:a16="http://schemas.microsoft.com/office/drawing/2014/main" id="{C2168A52-D6AF-AE79-D818-897F4E08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10473370" y="3668231"/>
              <a:ext cx="594942" cy="594942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5973F1DF-7CCF-012C-9650-01F86BE7C0A6}"/>
              </a:ext>
            </a:extLst>
          </p:cNvPr>
          <p:cNvGrpSpPr/>
          <p:nvPr/>
        </p:nvGrpSpPr>
        <p:grpSpPr>
          <a:xfrm>
            <a:off x="12916413" y="2028729"/>
            <a:ext cx="4342888" cy="7435732"/>
            <a:chOff x="12916413" y="2028729"/>
            <a:chExt cx="4342888" cy="7435732"/>
          </a:xfrm>
        </p:grpSpPr>
        <p:grpSp>
          <p:nvGrpSpPr>
            <p:cNvPr id="75" name="Group 3">
              <a:extLst>
                <a:ext uri="{FF2B5EF4-FFF2-40B4-BE49-F238E27FC236}">
                  <a16:creationId xmlns:a16="http://schemas.microsoft.com/office/drawing/2014/main" id="{00C9748B-AE0A-0B42-B4FF-1D572711DD8F}"/>
                </a:ext>
              </a:extLst>
            </p:cNvPr>
            <p:cNvGrpSpPr/>
            <p:nvPr/>
          </p:nvGrpSpPr>
          <p:grpSpPr>
            <a:xfrm>
              <a:off x="12921073" y="2796961"/>
              <a:ext cx="4333944" cy="6667500"/>
              <a:chOff x="0" y="0"/>
              <a:chExt cx="1141450" cy="1756049"/>
            </a:xfrm>
            <a:effectLst>
              <a:outerShdw blurRad="2032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2" name="Freeform 4">
                <a:extLst>
                  <a:ext uri="{FF2B5EF4-FFF2-40B4-BE49-F238E27FC236}">
                    <a16:creationId xmlns:a16="http://schemas.microsoft.com/office/drawing/2014/main" id="{406CFDB1-4A64-2FFC-19FF-11991B61D019}"/>
                  </a:ext>
                </a:extLst>
              </p:cNvPr>
              <p:cNvSpPr/>
              <p:nvPr/>
            </p:nvSpPr>
            <p:spPr>
              <a:xfrm>
                <a:off x="0" y="0"/>
                <a:ext cx="1141450" cy="1756049"/>
              </a:xfrm>
              <a:custGeom>
                <a:avLst/>
                <a:gdLst/>
                <a:ahLst/>
                <a:cxnLst/>
                <a:rect l="l" t="t" r="r" b="b"/>
                <a:pathLst>
                  <a:path w="1141450" h="1756049">
                    <a:moveTo>
                      <a:pt x="91104" y="0"/>
                    </a:moveTo>
                    <a:lnTo>
                      <a:pt x="1050347" y="0"/>
                    </a:lnTo>
                    <a:cubicBezTo>
                      <a:pt x="1100662" y="0"/>
                      <a:pt x="1141450" y="40788"/>
                      <a:pt x="1141450" y="91104"/>
                    </a:cubicBezTo>
                    <a:lnTo>
                      <a:pt x="1141450" y="1664946"/>
                    </a:lnTo>
                    <a:cubicBezTo>
                      <a:pt x="1141450" y="1715261"/>
                      <a:pt x="1100662" y="1756049"/>
                      <a:pt x="1050347" y="1756049"/>
                    </a:cubicBezTo>
                    <a:lnTo>
                      <a:pt x="91104" y="1756049"/>
                    </a:lnTo>
                    <a:cubicBezTo>
                      <a:pt x="40788" y="1756049"/>
                      <a:pt x="0" y="1715261"/>
                      <a:pt x="0" y="1664946"/>
                    </a:cubicBezTo>
                    <a:lnTo>
                      <a:pt x="0" y="91104"/>
                    </a:lnTo>
                    <a:cubicBezTo>
                      <a:pt x="0" y="40788"/>
                      <a:pt x="40788" y="0"/>
                      <a:pt x="91104" y="0"/>
                    </a:cubicBezTo>
                    <a:close/>
                  </a:path>
                </a:pathLst>
              </a:custGeom>
              <a:solidFill>
                <a:srgbClr val="E6DFD8"/>
              </a:solidFill>
            </p:spPr>
            <p:txBody>
              <a:bodyPr/>
              <a:lstStyle/>
              <a:p>
                <a:endParaRPr lang="el-GR"/>
              </a:p>
            </p:txBody>
          </p:sp>
          <p:sp>
            <p:nvSpPr>
              <p:cNvPr id="93" name="TextBox 5">
                <a:extLst>
                  <a:ext uri="{FF2B5EF4-FFF2-40B4-BE49-F238E27FC236}">
                    <a16:creationId xmlns:a16="http://schemas.microsoft.com/office/drawing/2014/main" id="{B812A37B-5D41-9B3B-D78B-D295F1AA3732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1141450" cy="18227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7539"/>
                  </a:lnSpc>
                </a:pPr>
                <a:endParaRPr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9CD5C14C-7940-F1AE-F918-B4664CF4997F}"/>
                </a:ext>
              </a:extLst>
            </p:cNvPr>
            <p:cNvGrpSpPr/>
            <p:nvPr/>
          </p:nvGrpSpPr>
          <p:grpSpPr>
            <a:xfrm>
              <a:off x="14314622" y="2028729"/>
              <a:ext cx="1537528" cy="1537528"/>
              <a:chOff x="8001000" y="4858296"/>
              <a:chExt cx="1537528" cy="1537528"/>
            </a:xfrm>
          </p:grpSpPr>
          <p:grpSp>
            <p:nvGrpSpPr>
              <p:cNvPr id="88" name="Group 13">
                <a:extLst>
                  <a:ext uri="{FF2B5EF4-FFF2-40B4-BE49-F238E27FC236}">
                    <a16:creationId xmlns:a16="http://schemas.microsoft.com/office/drawing/2014/main" id="{40E54822-CFF9-2ED4-3B2E-8DB5DEDA8D12}"/>
                  </a:ext>
                </a:extLst>
              </p:cNvPr>
              <p:cNvGrpSpPr/>
              <p:nvPr/>
            </p:nvGrpSpPr>
            <p:grpSpPr>
              <a:xfrm>
                <a:off x="8001000" y="4858296"/>
                <a:ext cx="1537528" cy="1537528"/>
                <a:chOff x="0" y="0"/>
                <a:chExt cx="812800" cy="812800"/>
              </a:xfrm>
            </p:grpSpPr>
            <p:sp>
              <p:nvSpPr>
                <p:cNvPr id="90" name="Freeform 14">
                  <a:extLst>
                    <a:ext uri="{FF2B5EF4-FFF2-40B4-BE49-F238E27FC236}">
                      <a16:creationId xmlns:a16="http://schemas.microsoft.com/office/drawing/2014/main" id="{66BF4F29-6CBF-82B7-A012-FEA76E035329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DFBFB"/>
                </a:solidFill>
              </p:spPr>
              <p:txBody>
                <a:bodyPr/>
                <a:lstStyle/>
                <a:p>
                  <a:endParaRPr lang="el-GR"/>
                </a:p>
              </p:txBody>
            </p:sp>
            <p:sp>
              <p:nvSpPr>
                <p:cNvPr id="91" name="TextBox 15">
                  <a:extLst>
                    <a:ext uri="{FF2B5EF4-FFF2-40B4-BE49-F238E27FC236}">
                      <a16:creationId xmlns:a16="http://schemas.microsoft.com/office/drawing/2014/main" id="{C9B28DBB-F4D2-20FB-5DA7-86DAF10F19C0}"/>
                    </a:ext>
                  </a:extLst>
                </p:cNvPr>
                <p:cNvSpPr txBox="1"/>
                <p:nvPr/>
              </p:nvSpPr>
              <p:spPr>
                <a:xfrm>
                  <a:off x="76200" y="57150"/>
                  <a:ext cx="660400" cy="67945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859"/>
                    </a:lnSpc>
                  </a:pPr>
                  <a:endParaRPr/>
                </a:p>
              </p:txBody>
            </p:sp>
          </p:grpSp>
          <p:sp>
            <p:nvSpPr>
              <p:cNvPr id="89" name="Freeform 16">
                <a:extLst>
                  <a:ext uri="{FF2B5EF4-FFF2-40B4-BE49-F238E27FC236}">
                    <a16:creationId xmlns:a16="http://schemas.microsoft.com/office/drawing/2014/main" id="{E33CC9D4-7580-A920-A75B-D470C481E1E5}"/>
                  </a:ext>
                </a:extLst>
              </p:cNvPr>
              <p:cNvSpPr/>
              <p:nvPr/>
            </p:nvSpPr>
            <p:spPr>
              <a:xfrm>
                <a:off x="8083787" y="4941083"/>
                <a:ext cx="1371954" cy="1371954"/>
              </a:xfrm>
              <a:prstGeom prst="ellipse">
                <a:avLst/>
              </a:prstGeom>
              <a:blipFill>
                <a:blip r:embed="rId1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a:blip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l-GR"/>
              </a:p>
            </p:txBody>
          </p:sp>
        </p:grpSp>
        <p:sp>
          <p:nvSpPr>
            <p:cNvPr id="79" name="Rectangle: Top Corners Rounded 78">
              <a:extLst>
                <a:ext uri="{FF2B5EF4-FFF2-40B4-BE49-F238E27FC236}">
                  <a16:creationId xmlns:a16="http://schemas.microsoft.com/office/drawing/2014/main" id="{0D1028DD-7E12-2B84-7881-32D1A22C890B}"/>
                </a:ext>
              </a:extLst>
            </p:cNvPr>
            <p:cNvSpPr/>
            <p:nvPr/>
          </p:nvSpPr>
          <p:spPr>
            <a:xfrm>
              <a:off x="12916413" y="7718901"/>
              <a:ext cx="4342888" cy="1745559"/>
            </a:xfrm>
            <a:prstGeom prst="round2SameRect">
              <a:avLst>
                <a:gd name="adj1" fmla="val 0"/>
                <a:gd name="adj2" fmla="val 1707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r>
                <a:rPr lang="el-GR" sz="1600">
                  <a:solidFill>
                    <a:schemeClr val="accent6"/>
                  </a:solidFill>
                </a:rPr>
                <a:t>Θέλω να αγοράσω εισιτήριο μίας διαδρομής από την Έδεσσα προς τη Θεσσαλονίκη, για την ερχόμενη Παρα-σκευή, για να δω τα εγγόνια μου.</a:t>
              </a: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11C25CF6-6B86-9212-0CB4-B678065C08CC}"/>
                </a:ext>
              </a:extLst>
            </p:cNvPr>
            <p:cNvGrpSpPr/>
            <p:nvPr/>
          </p:nvGrpSpPr>
          <p:grpSpPr>
            <a:xfrm>
              <a:off x="13211082" y="4597953"/>
              <a:ext cx="3754800" cy="1446261"/>
              <a:chOff x="6705600" y="5318648"/>
              <a:chExt cx="3754800" cy="1446261"/>
            </a:xfrm>
          </p:grpSpPr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F586E268-B694-FC04-1F16-9426C0BE6C89}"/>
                  </a:ext>
                </a:extLst>
              </p:cNvPr>
              <p:cNvSpPr/>
              <p:nvPr/>
            </p:nvSpPr>
            <p:spPr>
              <a:xfrm>
                <a:off x="6705600" y="5532899"/>
                <a:ext cx="3754800" cy="123201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just">
                  <a:lnSpc>
                    <a:spcPts val="2191"/>
                  </a:lnSpc>
                </a:pPr>
                <a:r>
                  <a:rPr lang="el-GR" sz="1600" spc="6">
                    <a:solidFill>
                      <a:schemeClr val="accent6"/>
                    </a:solidFill>
                    <a:latin typeface="Posterama"/>
                  </a:rPr>
                  <a:t>Δεν είμαι εξοικειωμένη με την τεχνολογία και δεν έχω κάποιον να με βοηθήσει.</a:t>
                </a:r>
                <a:endParaRPr lang="en-US" sz="1600" spc="6">
                  <a:solidFill>
                    <a:schemeClr val="accent6"/>
                  </a:solidFill>
                  <a:latin typeface="Posterama"/>
                </a:endParaRP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DD9C19A3-FCD8-DE4D-71F0-B8982A5F4202}"/>
                  </a:ext>
                </a:extLst>
              </p:cNvPr>
              <p:cNvSpPr/>
              <p:nvPr/>
            </p:nvSpPr>
            <p:spPr>
              <a:xfrm flipV="1">
                <a:off x="6705600" y="5532898"/>
                <a:ext cx="304800" cy="214250"/>
              </a:xfrm>
              <a:prstGeom prst="rect">
                <a:avLst/>
              </a:prstGeom>
              <a:solidFill>
                <a:srgbClr val="C20E0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87" name="Rectangle: Diagonal Corners Rounded 86">
                <a:extLst>
                  <a:ext uri="{FF2B5EF4-FFF2-40B4-BE49-F238E27FC236}">
                    <a16:creationId xmlns:a16="http://schemas.microsoft.com/office/drawing/2014/main" id="{4CA145D6-979C-5A5E-8DAA-F3941AC32476}"/>
                  </a:ext>
                </a:extLst>
              </p:cNvPr>
              <p:cNvSpPr/>
              <p:nvPr/>
            </p:nvSpPr>
            <p:spPr>
              <a:xfrm>
                <a:off x="6705600" y="5318648"/>
                <a:ext cx="1143000" cy="428501"/>
              </a:xfrm>
              <a:prstGeom prst="round2DiagRect">
                <a:avLst>
                  <a:gd name="adj1" fmla="val 50000"/>
                  <a:gd name="adj2" fmla="val 50000"/>
                </a:avLst>
              </a:prstGeom>
              <a:solidFill>
                <a:srgbClr val="C20E0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PAINS</a:t>
                </a:r>
                <a:endParaRPr lang="el-GR"/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59E21C7C-6255-F488-1689-81B6975E1A8A}"/>
                </a:ext>
              </a:extLst>
            </p:cNvPr>
            <p:cNvGrpSpPr/>
            <p:nvPr/>
          </p:nvGrpSpPr>
          <p:grpSpPr>
            <a:xfrm>
              <a:off x="13211082" y="6192842"/>
              <a:ext cx="3754800" cy="1163181"/>
              <a:chOff x="6705600" y="5318648"/>
              <a:chExt cx="3754800" cy="1163181"/>
            </a:xfrm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27D5FF62-2BB2-B5CE-2C5F-E8FEF2FA0CAB}"/>
                  </a:ext>
                </a:extLst>
              </p:cNvPr>
              <p:cNvSpPr/>
              <p:nvPr/>
            </p:nvSpPr>
            <p:spPr>
              <a:xfrm>
                <a:off x="6705600" y="5532899"/>
                <a:ext cx="3754800" cy="94893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just">
                  <a:lnSpc>
                    <a:spcPts val="2191"/>
                  </a:lnSpc>
                </a:pPr>
                <a:r>
                  <a:rPr lang="el-GR" sz="1600" spc="6">
                    <a:solidFill>
                      <a:schemeClr val="accent6"/>
                    </a:solidFill>
                    <a:latin typeface="Posterama"/>
                  </a:rPr>
                  <a:t>Θέλω να καταφέρω να </a:t>
                </a:r>
                <a:r>
                  <a:rPr lang="el-GR" sz="1600" spc="6">
                    <a:solidFill>
                      <a:schemeClr val="accent6"/>
                    </a:solidFill>
                  </a:rPr>
                  <a:t>κλείσω εισιτήριο χωρίς βοήθεια.</a:t>
                </a:r>
                <a:endParaRPr lang="en-US" sz="1600" spc="6">
                  <a:solidFill>
                    <a:schemeClr val="accent6"/>
                  </a:solidFill>
                  <a:latin typeface="Posterama"/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BF0CAA2-20D9-B8A7-21F6-E9BD96DDCB77}"/>
                  </a:ext>
                </a:extLst>
              </p:cNvPr>
              <p:cNvSpPr/>
              <p:nvPr/>
            </p:nvSpPr>
            <p:spPr>
              <a:xfrm flipV="1">
                <a:off x="6705600" y="5532898"/>
                <a:ext cx="304800" cy="214250"/>
              </a:xfrm>
              <a:prstGeom prst="rect">
                <a:avLst/>
              </a:prstGeom>
              <a:solidFill>
                <a:srgbClr val="08A83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84" name="Rectangle: Diagonal Corners Rounded 83">
                <a:extLst>
                  <a:ext uri="{FF2B5EF4-FFF2-40B4-BE49-F238E27FC236}">
                    <a16:creationId xmlns:a16="http://schemas.microsoft.com/office/drawing/2014/main" id="{F44F31E3-1EFC-8BD9-9118-A49DE6818566}"/>
                  </a:ext>
                </a:extLst>
              </p:cNvPr>
              <p:cNvSpPr/>
              <p:nvPr/>
            </p:nvSpPr>
            <p:spPr>
              <a:xfrm>
                <a:off x="6705600" y="5318648"/>
                <a:ext cx="1143000" cy="428501"/>
              </a:xfrm>
              <a:prstGeom prst="round2DiagRect">
                <a:avLst>
                  <a:gd name="adj1" fmla="val 50000"/>
                  <a:gd name="adj2" fmla="val 50000"/>
                </a:avLst>
              </a:prstGeom>
              <a:solidFill>
                <a:srgbClr val="08A83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GAINS</a:t>
                </a:r>
                <a:endParaRPr lang="el-GR"/>
              </a:p>
            </p:txBody>
          </p:sp>
        </p:grpSp>
        <p:sp>
          <p:nvSpPr>
            <p:cNvPr id="105" name="TextBox 31">
              <a:extLst>
                <a:ext uri="{FF2B5EF4-FFF2-40B4-BE49-F238E27FC236}">
                  <a16:creationId xmlns:a16="http://schemas.microsoft.com/office/drawing/2014/main" id="{1C9E7F1A-E229-7CFB-AB04-082C9549A543}"/>
                </a:ext>
              </a:extLst>
            </p:cNvPr>
            <p:cNvSpPr txBox="1"/>
            <p:nvPr/>
          </p:nvSpPr>
          <p:spPr>
            <a:xfrm>
              <a:off x="13210414" y="3599400"/>
              <a:ext cx="2794436" cy="52354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289"/>
                </a:lnSpc>
                <a:spcBef>
                  <a:spcPct val="0"/>
                </a:spcBef>
              </a:pPr>
              <a:r>
                <a:rPr lang="el-GR" sz="3299">
                  <a:solidFill>
                    <a:srgbClr val="504C44"/>
                  </a:solidFill>
                  <a:latin typeface="Posterama"/>
                </a:rPr>
                <a:t>Χρυσούλα</a:t>
              </a:r>
              <a:r>
                <a:rPr lang="en-US" sz="3299">
                  <a:solidFill>
                    <a:srgbClr val="504C44"/>
                  </a:solidFill>
                  <a:latin typeface="Posterama"/>
                </a:rPr>
                <a:t>, </a:t>
              </a:r>
              <a:r>
                <a:rPr lang="el-GR" sz="3299">
                  <a:solidFill>
                    <a:srgbClr val="504C44"/>
                  </a:solidFill>
                  <a:latin typeface="Posterama"/>
                </a:rPr>
                <a:t>76</a:t>
              </a:r>
              <a:endParaRPr lang="en-US" sz="3299">
                <a:solidFill>
                  <a:srgbClr val="504C44"/>
                </a:solidFill>
                <a:latin typeface="Posterama"/>
              </a:endParaRPr>
            </a:p>
          </p:txBody>
        </p:sp>
        <p:sp>
          <p:nvSpPr>
            <p:cNvPr id="106" name="TextBox 32">
              <a:extLst>
                <a:ext uri="{FF2B5EF4-FFF2-40B4-BE49-F238E27FC236}">
                  <a16:creationId xmlns:a16="http://schemas.microsoft.com/office/drawing/2014/main" id="{9E088B27-4ACD-E413-1C6B-5F2D6701494F}"/>
                </a:ext>
              </a:extLst>
            </p:cNvPr>
            <p:cNvSpPr txBox="1"/>
            <p:nvPr/>
          </p:nvSpPr>
          <p:spPr>
            <a:xfrm>
              <a:off x="13211082" y="4095983"/>
              <a:ext cx="2989468" cy="31669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  <a:spcBef>
                  <a:spcPct val="0"/>
                </a:spcBef>
              </a:pPr>
              <a:r>
                <a:rPr lang="el-GR" sz="2000">
                  <a:solidFill>
                    <a:srgbClr val="504C44"/>
                  </a:solidFill>
                  <a:latin typeface="Posterama"/>
                </a:rPr>
                <a:t>Συνταξιούχος μοδίστρα</a:t>
              </a:r>
              <a:endParaRPr lang="en-US" sz="2000">
                <a:solidFill>
                  <a:srgbClr val="504C44"/>
                </a:solidFill>
                <a:latin typeface="Posterama"/>
              </a:endParaRPr>
            </a:p>
          </p:txBody>
        </p:sp>
        <p:pic>
          <p:nvPicPr>
            <p:cNvPr id="107" name="Graphic 106">
              <a:extLst>
                <a:ext uri="{FF2B5EF4-FFF2-40B4-BE49-F238E27FC236}">
                  <a16:creationId xmlns:a16="http://schemas.microsoft.com/office/drawing/2014/main" id="{24192E70-1CCF-00DC-686E-A71522D59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/>
            <a:stretch/>
          </p:blipFill>
          <p:spPr>
            <a:xfrm>
              <a:off x="16417227" y="3665373"/>
              <a:ext cx="594942" cy="594942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EEF3C71-9C2A-20EC-76F9-8BB4B8744E2F}"/>
              </a:ext>
            </a:extLst>
          </p:cNvPr>
          <p:cNvGrpSpPr/>
          <p:nvPr/>
        </p:nvGrpSpPr>
        <p:grpSpPr>
          <a:xfrm>
            <a:off x="-5996310" y="3381132"/>
            <a:ext cx="4852837" cy="5800968"/>
            <a:chOff x="680400" y="2858400"/>
            <a:chExt cx="4852837" cy="580096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EE2D864-3828-051B-6C8D-C3FB01E59B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0400" y="2858400"/>
              <a:ext cx="4852837" cy="338357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62EDA87-2630-3A13-583C-B13B10AB6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0400" y="6312205"/>
              <a:ext cx="4810161" cy="2347163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995CB89-F8DA-CAC6-1E57-BE0EB3BBB4DC}"/>
              </a:ext>
            </a:extLst>
          </p:cNvPr>
          <p:cNvGrpSpPr/>
          <p:nvPr/>
        </p:nvGrpSpPr>
        <p:grpSpPr>
          <a:xfrm>
            <a:off x="-5402470" y="3381132"/>
            <a:ext cx="4092441" cy="5098261"/>
            <a:chOff x="5617640" y="2858400"/>
            <a:chExt cx="4092441" cy="509826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785D21-128A-BC18-D9C9-2F41FD30B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37600" y="2858400"/>
              <a:ext cx="4072481" cy="338357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3A93176-11E6-6406-E984-304F50E7C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17640" y="6261826"/>
              <a:ext cx="4072481" cy="1694835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0A654-DEC6-6483-6C2F-0D145F9BB547}"/>
              </a:ext>
            </a:extLst>
          </p:cNvPr>
          <p:cNvGrpSpPr/>
          <p:nvPr/>
        </p:nvGrpSpPr>
        <p:grpSpPr>
          <a:xfrm>
            <a:off x="-5622510" y="3381132"/>
            <a:ext cx="4011516" cy="4875900"/>
            <a:chOff x="9817200" y="2858400"/>
            <a:chExt cx="4011516" cy="48759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82F81A5-CCEA-3038-129E-F0E5350D9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817200" y="2858400"/>
              <a:ext cx="4011516" cy="3383573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E46EE0A-41C5-6095-4D3D-64045174E6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817200" y="6338195"/>
              <a:ext cx="4011516" cy="1396105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9534F46-3CB0-360A-99AD-FF61B2EA613D}"/>
              </a:ext>
            </a:extLst>
          </p:cNvPr>
          <p:cNvGrpSpPr/>
          <p:nvPr/>
        </p:nvGrpSpPr>
        <p:grpSpPr>
          <a:xfrm>
            <a:off x="-5257800" y="3381132"/>
            <a:ext cx="3670110" cy="4792531"/>
            <a:chOff x="13903200" y="2858400"/>
            <a:chExt cx="3670110" cy="479253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D397EFE-21EF-EE14-38F1-3B22C4541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3903200" y="2858400"/>
              <a:ext cx="3670110" cy="338357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6452320-4B18-078C-C0AA-863B805D9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3933683" y="6315791"/>
              <a:ext cx="3639627" cy="133514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54" name="Lines">
            <a:extLst>
              <a:ext uri="{FF2B5EF4-FFF2-40B4-BE49-F238E27FC236}">
                <a16:creationId xmlns:a16="http://schemas.microsoft.com/office/drawing/2014/main" id="{71A4930E-6010-ECA8-1DFA-20CBA9AFADD6}"/>
              </a:ext>
            </a:extLst>
          </p:cNvPr>
          <p:cNvSpPr/>
          <p:nvPr/>
        </p:nvSpPr>
        <p:spPr>
          <a:xfrm rot="257863">
            <a:off x="-145083" y="-6340436"/>
            <a:ext cx="21273218" cy="9128145"/>
          </a:xfrm>
          <a:custGeom>
            <a:avLst/>
            <a:gdLst/>
            <a:ahLst/>
            <a:cxnLst/>
            <a:rect l="l" t="t" r="r" b="b"/>
            <a:pathLst>
              <a:path w="21273218" h="9128145">
                <a:moveTo>
                  <a:pt x="0" y="0"/>
                </a:moveTo>
                <a:lnTo>
                  <a:pt x="21273219" y="0"/>
                </a:lnTo>
                <a:lnTo>
                  <a:pt x="21273219" y="9128145"/>
                </a:lnTo>
                <a:lnTo>
                  <a:pt x="0" y="91281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53" name="TextBox 33">
            <a:extLst>
              <a:ext uri="{FF2B5EF4-FFF2-40B4-BE49-F238E27FC236}">
                <a16:creationId xmlns:a16="http://schemas.microsoft.com/office/drawing/2014/main" id="{3BCE85A5-DB54-8884-F497-76EC8B9FBBD1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Storyboard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A79EDB8E-FEE1-24E7-5BF2-BE642372E800}"/>
              </a:ext>
            </a:extLst>
          </p:cNvPr>
          <p:cNvGrpSpPr/>
          <p:nvPr/>
        </p:nvGrpSpPr>
        <p:grpSpPr>
          <a:xfrm>
            <a:off x="680400" y="3381132"/>
            <a:ext cx="4852837" cy="5800968"/>
            <a:chOff x="680400" y="2858400"/>
            <a:chExt cx="4852837" cy="5800968"/>
          </a:xfrm>
        </p:grpSpPr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9A8C885-8F4B-2477-CEDF-D2961E874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0400" y="2858400"/>
              <a:ext cx="4852837" cy="3383573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A205F74F-98BE-B22C-A4A8-79C0EC6BC0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0400" y="6312205"/>
              <a:ext cx="4810161" cy="2347163"/>
            </a:xfrm>
            <a:prstGeom prst="rect">
              <a:avLst/>
            </a:prstGeom>
          </p:spPr>
        </p:pic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C38C55EA-1AF1-91E9-9BAE-35D8598CF2E5}"/>
              </a:ext>
            </a:extLst>
          </p:cNvPr>
          <p:cNvGrpSpPr/>
          <p:nvPr/>
        </p:nvGrpSpPr>
        <p:grpSpPr>
          <a:xfrm>
            <a:off x="5617640" y="3381132"/>
            <a:ext cx="4092441" cy="5098261"/>
            <a:chOff x="5617640" y="2858400"/>
            <a:chExt cx="4092441" cy="5098261"/>
          </a:xfrm>
        </p:grpSpPr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28261DDC-A0B0-1352-FE57-B560F1D3CF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37600" y="2858400"/>
              <a:ext cx="4072481" cy="3383573"/>
            </a:xfrm>
            <a:prstGeom prst="rect">
              <a:avLst/>
            </a:prstGeom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EC5F4E15-C06C-3E62-4480-D622BBDCD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17640" y="6261826"/>
              <a:ext cx="4072481" cy="1694835"/>
            </a:xfrm>
            <a:prstGeom prst="rect">
              <a:avLst/>
            </a:prstGeom>
          </p:spPr>
        </p:pic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FD9CAA5-5B78-745D-33E7-3D2349003549}"/>
              </a:ext>
            </a:extLst>
          </p:cNvPr>
          <p:cNvGrpSpPr/>
          <p:nvPr/>
        </p:nvGrpSpPr>
        <p:grpSpPr>
          <a:xfrm>
            <a:off x="9817200" y="3381132"/>
            <a:ext cx="4011516" cy="4875900"/>
            <a:chOff x="9817200" y="2858400"/>
            <a:chExt cx="4011516" cy="4875900"/>
          </a:xfrm>
        </p:grpSpPr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A24E5B4E-10BD-41B3-BB72-502FEE22D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817200" y="2858400"/>
              <a:ext cx="4011516" cy="3383573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709EE70D-79CD-6839-9BC5-21D74CC5E6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817200" y="6338195"/>
              <a:ext cx="4011516" cy="1396105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41E6DA4-0F39-7602-7FDC-38469BAA794C}"/>
              </a:ext>
            </a:extLst>
          </p:cNvPr>
          <p:cNvGrpSpPr/>
          <p:nvPr/>
        </p:nvGrpSpPr>
        <p:grpSpPr>
          <a:xfrm>
            <a:off x="13903200" y="3381132"/>
            <a:ext cx="3670110" cy="4792531"/>
            <a:chOff x="13903200" y="2858400"/>
            <a:chExt cx="3670110" cy="4792531"/>
          </a:xfrm>
        </p:grpSpPr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FD73C209-7EC8-822C-C598-C533A805B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3903200" y="2858400"/>
              <a:ext cx="3670110" cy="3383573"/>
            </a:xfrm>
            <a:prstGeom prst="rect">
              <a:avLst/>
            </a:prstGeom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D0075586-FFAA-9640-E9E4-9F580D8E0F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3933683" y="6315791"/>
              <a:ext cx="3639627" cy="13351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8501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E6761F-2001-9E6C-A8ED-AF8EC5B6FFBA}"/>
              </a:ext>
            </a:extLst>
          </p:cNvPr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E1AF32A-1FE2-6C17-CDF3-CC2A5A331E50}"/>
                </a:ext>
              </a:extLst>
            </p:cNvPr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C9C0B5"/>
            </a:solidFill>
          </p:spPr>
          <p:txBody>
            <a:bodyPr/>
            <a:lstStyle/>
            <a:p>
              <a:endParaRPr lang="el-GR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AD01654-F309-BCFE-3F10-7B98CFDF8074}"/>
                </a:ext>
              </a:extLst>
            </p:cNvPr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7" name="TextBox 12">
            <a:extLst>
              <a:ext uri="{FF2B5EF4-FFF2-40B4-BE49-F238E27FC236}">
                <a16:creationId xmlns:a16="http://schemas.microsoft.com/office/drawing/2014/main" id="{9CADA00D-4B62-1052-4B77-B5DD8040FCCE}"/>
              </a:ext>
            </a:extLst>
          </p:cNvPr>
          <p:cNvSpPr txBox="1"/>
          <p:nvPr/>
        </p:nvSpPr>
        <p:spPr>
          <a:xfrm>
            <a:off x="0" y="1232286"/>
            <a:ext cx="18288000" cy="1376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b="1" spc="1200">
                <a:solidFill>
                  <a:srgbClr val="504C44"/>
                </a:solidFill>
                <a:latin typeface="Baskerville Display PT"/>
              </a:rPr>
              <a:t>Hierarchical Task Analysis</a:t>
            </a:r>
          </a:p>
        </p:txBody>
      </p:sp>
      <p:sp>
        <p:nvSpPr>
          <p:cNvPr id="8" name="Freeform 2">
            <a:extLst>
              <a:ext uri="{FF2B5EF4-FFF2-40B4-BE49-F238E27FC236}">
                <a16:creationId xmlns:a16="http://schemas.microsoft.com/office/drawing/2014/main" id="{54FA18A5-181D-7592-78A6-EEA4B87A6955}"/>
              </a:ext>
            </a:extLst>
          </p:cNvPr>
          <p:cNvSpPr/>
          <p:nvPr/>
        </p:nvSpPr>
        <p:spPr>
          <a:xfrm rot="21418479">
            <a:off x="-8040272" y="5474022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61B1EAA-B4A4-A859-BF62-787535EEFA2C}"/>
              </a:ext>
            </a:extLst>
          </p:cNvPr>
          <p:cNvGrpSpPr/>
          <p:nvPr/>
        </p:nvGrpSpPr>
        <p:grpSpPr>
          <a:xfrm>
            <a:off x="761998" y="2788849"/>
            <a:ext cx="16764000" cy="6926651"/>
            <a:chOff x="761998" y="3086100"/>
            <a:chExt cx="16764000" cy="6926651"/>
          </a:xfrm>
        </p:grpSpPr>
        <p:graphicFrame>
          <p:nvGraphicFramePr>
            <p:cNvPr id="3" name="Diagram 2">
              <a:extLst>
                <a:ext uri="{FF2B5EF4-FFF2-40B4-BE49-F238E27FC236}">
                  <a16:creationId xmlns:a16="http://schemas.microsoft.com/office/drawing/2014/main" id="{092C910E-69E7-18ED-F1DA-AC29B5CB390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52851637"/>
                </p:ext>
              </p:extLst>
            </p:nvPr>
          </p:nvGraphicFramePr>
          <p:xfrm>
            <a:off x="761998" y="3086100"/>
            <a:ext cx="16764000" cy="692665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6" r:lo="rId7" r:qs="rId8" r:cs="rId9"/>
            </a:graphicData>
          </a:graphic>
        </p:graphicFrame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2F45863-640F-FAB5-A5E8-A504E81D411E}"/>
                </a:ext>
              </a:extLst>
            </p:cNvPr>
            <p:cNvSpPr txBox="1"/>
            <p:nvPr/>
          </p:nvSpPr>
          <p:spPr>
            <a:xfrm>
              <a:off x="6172200" y="6972300"/>
              <a:ext cx="2362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>
                  <a:solidFill>
                    <a:schemeClr val="accent1"/>
                  </a:solidFill>
                </a:rPr>
                <a:t>Πλάνο 1.3: Αν μετ’ επιστροφής, τότε 1.3.1-1.3.2, αλλιώς 1.3.1.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8D75B58-3E50-EE9B-BA98-C3F06DD08DD5}"/>
                </a:ext>
              </a:extLst>
            </p:cNvPr>
            <p:cNvSpPr txBox="1"/>
            <p:nvPr/>
          </p:nvSpPr>
          <p:spPr>
            <a:xfrm>
              <a:off x="8839200" y="5874246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>
                  <a:solidFill>
                    <a:schemeClr val="accent1"/>
                  </a:solidFill>
                </a:rPr>
                <a:t>Πλάνο 2: Αν μετ’ επιστροφής, τότε 2.1-2.2, αλλιώς 2.1.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806C58-FA96-67E3-3797-2D829A4144E4}"/>
                </a:ext>
              </a:extLst>
            </p:cNvPr>
            <p:cNvSpPr txBox="1"/>
            <p:nvPr/>
          </p:nvSpPr>
          <p:spPr>
            <a:xfrm>
              <a:off x="10668000" y="5874246"/>
              <a:ext cx="1828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>
                  <a:solidFill>
                    <a:schemeClr val="accent1"/>
                  </a:solidFill>
                </a:rPr>
                <a:t>Πλάνο 3: 3.1, </a:t>
              </a:r>
              <a:r>
                <a:rPr lang="el-GR" sz="1400">
                  <a:solidFill>
                    <a:schemeClr val="accent1"/>
                  </a:solidFill>
                </a:rPr>
                <a:t>∀</a:t>
              </a:r>
              <a:r>
                <a:rPr lang="en-US" sz="1400">
                  <a:solidFill>
                    <a:schemeClr val="accent1"/>
                  </a:solidFill>
                </a:rPr>
                <a:t> </a:t>
              </a:r>
              <a:r>
                <a:rPr lang="el-GR" sz="1200">
                  <a:solidFill>
                    <a:schemeClr val="accent1"/>
                  </a:solidFill>
                </a:rPr>
                <a:t>επιβάτη 3.2-3.3. </a:t>
              </a:r>
              <a:endParaRPr lang="el-GR" sz="1500">
                <a:solidFill>
                  <a:schemeClr val="accent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E1A9F45-B5AA-927F-7DE9-AD65C848CACD}"/>
                </a:ext>
              </a:extLst>
            </p:cNvPr>
            <p:cNvSpPr txBox="1"/>
            <p:nvPr/>
          </p:nvSpPr>
          <p:spPr>
            <a:xfrm>
              <a:off x="12496800" y="5846400"/>
              <a:ext cx="1905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>
                  <a:solidFill>
                    <a:schemeClr val="accent1"/>
                  </a:solidFill>
                </a:rPr>
                <a:t>Πλάνο 4: </a:t>
              </a:r>
              <a:r>
                <a:rPr lang="el-GR" sz="1400">
                  <a:solidFill>
                    <a:schemeClr val="accent1"/>
                  </a:solidFill>
                </a:rPr>
                <a:t>∀ </a:t>
              </a:r>
              <a:r>
                <a:rPr lang="el-GR" sz="1200">
                  <a:solidFill>
                    <a:schemeClr val="accent1"/>
                  </a:solidFill>
                </a:rPr>
                <a:t>δρομολόγιο</a:t>
              </a:r>
              <a:r>
                <a:rPr lang="el-GR" sz="1600">
                  <a:solidFill>
                    <a:schemeClr val="accent1"/>
                  </a:solidFill>
                </a:rPr>
                <a:t> </a:t>
              </a:r>
              <a:r>
                <a:rPr lang="el-GR" sz="1200">
                  <a:solidFill>
                    <a:schemeClr val="accent1"/>
                  </a:solidFill>
                </a:rPr>
                <a:t>αν επιτρέπεται επιλογή θέσεων, τότε </a:t>
              </a:r>
              <a:r>
                <a:rPr lang="el-GR" sz="1400">
                  <a:solidFill>
                    <a:schemeClr val="accent1"/>
                  </a:solidFill>
                </a:rPr>
                <a:t>∀ </a:t>
              </a:r>
              <a:r>
                <a:rPr lang="el-GR" sz="1200">
                  <a:solidFill>
                    <a:schemeClr val="accent1"/>
                  </a:solidFill>
                </a:rPr>
                <a:t>επιβάτη αν υπάρχουν κλάσεις, τότε 4.1-4.2, αλλιώς 4.2.</a:t>
              </a:r>
              <a:endParaRPr lang="el-GR" sz="1500">
                <a:solidFill>
                  <a:schemeClr val="accent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25FDF77-F9EF-CAF6-03CC-A8879BECB1F7}"/>
                </a:ext>
              </a:extLst>
            </p:cNvPr>
            <p:cNvSpPr txBox="1"/>
            <p:nvPr/>
          </p:nvSpPr>
          <p:spPr>
            <a:xfrm>
              <a:off x="11734800" y="4632751"/>
              <a:ext cx="3429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>
                  <a:solidFill>
                    <a:schemeClr val="accent1"/>
                  </a:solidFill>
                </a:rPr>
                <a:t>Πλάνο 0: 1, 2, 3, 4, 5, αν 5 επιτυχές, τότε 6.</a:t>
              </a:r>
              <a:endParaRPr lang="el-GR" sz="150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8160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" name="Freeform 3"/>
          <p:cNvSpPr/>
          <p:nvPr/>
        </p:nvSpPr>
        <p:spPr>
          <a:xfrm rot="257863">
            <a:off x="-571305" y="6150994"/>
            <a:ext cx="21273218" cy="9128145"/>
          </a:xfrm>
          <a:custGeom>
            <a:avLst/>
            <a:gdLst/>
            <a:ahLst/>
            <a:cxnLst/>
            <a:rect l="l" t="t" r="r" b="b"/>
            <a:pathLst>
              <a:path w="21273218" h="9128145">
                <a:moveTo>
                  <a:pt x="0" y="0"/>
                </a:moveTo>
                <a:lnTo>
                  <a:pt x="21273219" y="0"/>
                </a:lnTo>
                <a:lnTo>
                  <a:pt x="21273219" y="9128145"/>
                </a:lnTo>
                <a:lnTo>
                  <a:pt x="0" y="91281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5" name="TextBox 33">
            <a:extLst>
              <a:ext uri="{FF2B5EF4-FFF2-40B4-BE49-F238E27FC236}">
                <a16:creationId xmlns:a16="http://schemas.microsoft.com/office/drawing/2014/main" id="{DBDD53E6-98DD-390C-A681-B522C9D1691D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Evaluation Methods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5E3A78D-E96B-4071-0A23-78E592E513E5}"/>
              </a:ext>
            </a:extLst>
          </p:cNvPr>
          <p:cNvGrpSpPr/>
          <p:nvPr/>
        </p:nvGrpSpPr>
        <p:grpSpPr>
          <a:xfrm>
            <a:off x="10134600" y="3009900"/>
            <a:ext cx="4410000" cy="5549218"/>
            <a:chOff x="9745056" y="3636181"/>
            <a:chExt cx="4410000" cy="5549218"/>
          </a:xfrm>
        </p:grpSpPr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27F8D818-B65B-D07B-683F-2BF804D0A7CD}"/>
                </a:ext>
              </a:extLst>
            </p:cNvPr>
            <p:cNvSpPr/>
            <p:nvPr/>
          </p:nvSpPr>
          <p:spPr>
            <a:xfrm>
              <a:off x="9745056" y="8748238"/>
              <a:ext cx="4410000" cy="437161"/>
            </a:xfrm>
            <a:custGeom>
              <a:avLst/>
              <a:gdLst/>
              <a:ahLst/>
              <a:cxnLst/>
              <a:rect l="l" t="t" r="r" b="b"/>
              <a:pathLst>
                <a:path w="4128022" h="437161">
                  <a:moveTo>
                    <a:pt x="0" y="0"/>
                  </a:moveTo>
                  <a:lnTo>
                    <a:pt x="4128022" y="0"/>
                  </a:lnTo>
                  <a:lnTo>
                    <a:pt x="4128022" y="437161"/>
                  </a:lnTo>
                  <a:lnTo>
                    <a:pt x="0" y="4371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86495"/>
              </a:stretch>
            </a:blipFill>
          </p:spPr>
          <p:txBody>
            <a:bodyPr/>
            <a:lstStyle/>
            <a:p>
              <a:endParaRPr lang="el-GR"/>
            </a:p>
          </p:txBody>
        </p:sp>
        <p:grpSp>
          <p:nvGrpSpPr>
            <p:cNvPr id="55" name="Group 13">
              <a:extLst>
                <a:ext uri="{FF2B5EF4-FFF2-40B4-BE49-F238E27FC236}">
                  <a16:creationId xmlns:a16="http://schemas.microsoft.com/office/drawing/2014/main" id="{D5CF15C4-8515-AA2F-2412-BDE0E91BC9D5}"/>
                </a:ext>
              </a:extLst>
            </p:cNvPr>
            <p:cNvGrpSpPr/>
            <p:nvPr/>
          </p:nvGrpSpPr>
          <p:grpSpPr>
            <a:xfrm>
              <a:off x="9754057" y="4446464"/>
              <a:ext cx="4391999" cy="4301774"/>
              <a:chOff x="0" y="-66675"/>
              <a:chExt cx="1366471" cy="1338400"/>
            </a:xfrm>
          </p:grpSpPr>
          <p:sp>
            <p:nvSpPr>
              <p:cNvPr id="63" name="Freeform 14">
                <a:extLst>
                  <a:ext uri="{FF2B5EF4-FFF2-40B4-BE49-F238E27FC236}">
                    <a16:creationId xmlns:a16="http://schemas.microsoft.com/office/drawing/2014/main" id="{09AC8F52-1FF5-3D09-CD0E-4C8EFE3B4173}"/>
                  </a:ext>
                </a:extLst>
              </p:cNvPr>
              <p:cNvSpPr/>
              <p:nvPr/>
            </p:nvSpPr>
            <p:spPr>
              <a:xfrm>
                <a:off x="0" y="0"/>
                <a:ext cx="1366471" cy="1271725"/>
              </a:xfrm>
              <a:custGeom>
                <a:avLst/>
                <a:gdLst/>
                <a:ahLst/>
                <a:cxnLst/>
                <a:rect l="l" t="t" r="r" b="b"/>
                <a:pathLst>
                  <a:path w="1279723" h="1271725">
                    <a:moveTo>
                      <a:pt x="0" y="0"/>
                    </a:moveTo>
                    <a:lnTo>
                      <a:pt x="1279723" y="0"/>
                    </a:lnTo>
                    <a:lnTo>
                      <a:pt x="1279723" y="1271725"/>
                    </a:lnTo>
                    <a:lnTo>
                      <a:pt x="0" y="1271725"/>
                    </a:lnTo>
                    <a:close/>
                  </a:path>
                </a:pathLst>
              </a:custGeom>
              <a:solidFill>
                <a:srgbClr val="AEA59A"/>
              </a:solidFill>
            </p:spPr>
            <p:txBody>
              <a:bodyPr/>
              <a:lstStyle/>
              <a:p>
                <a:endParaRPr lang="el-GR"/>
              </a:p>
            </p:txBody>
          </p:sp>
          <p:sp>
            <p:nvSpPr>
              <p:cNvPr id="64" name="TextBox 15">
                <a:extLst>
                  <a:ext uri="{FF2B5EF4-FFF2-40B4-BE49-F238E27FC236}">
                    <a16:creationId xmlns:a16="http://schemas.microsoft.com/office/drawing/2014/main" id="{899DA5BD-6E86-2884-2EE5-60BAF641F9E7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1279723" cy="1338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411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CF57E34B-12D6-DDC1-A5FA-1B4835850F8F}"/>
                </a:ext>
              </a:extLst>
            </p:cNvPr>
            <p:cNvGrpSpPr/>
            <p:nvPr/>
          </p:nvGrpSpPr>
          <p:grpSpPr>
            <a:xfrm>
              <a:off x="10925472" y="3636181"/>
              <a:ext cx="2049168" cy="2049168"/>
              <a:chOff x="5723976" y="3653528"/>
              <a:chExt cx="2049168" cy="2049168"/>
            </a:xfrm>
          </p:grpSpPr>
          <p:grpSp>
            <p:nvGrpSpPr>
              <p:cNvPr id="59" name="Group 16">
                <a:extLst>
                  <a:ext uri="{FF2B5EF4-FFF2-40B4-BE49-F238E27FC236}">
                    <a16:creationId xmlns:a16="http://schemas.microsoft.com/office/drawing/2014/main" id="{8DA33B2E-A924-E4D6-47AF-7E3273960551}"/>
                  </a:ext>
                </a:extLst>
              </p:cNvPr>
              <p:cNvGrpSpPr/>
              <p:nvPr/>
            </p:nvGrpSpPr>
            <p:grpSpPr>
              <a:xfrm>
                <a:off x="5723976" y="3653528"/>
                <a:ext cx="2049168" cy="2049168"/>
                <a:chOff x="0" y="0"/>
                <a:chExt cx="812800" cy="812800"/>
              </a:xfrm>
            </p:grpSpPr>
            <p:sp>
              <p:nvSpPr>
                <p:cNvPr id="61" name="Freeform 17">
                  <a:extLst>
                    <a:ext uri="{FF2B5EF4-FFF2-40B4-BE49-F238E27FC236}">
                      <a16:creationId xmlns:a16="http://schemas.microsoft.com/office/drawing/2014/main" id="{B7675E28-2B7E-5208-CAEF-05233AE8A00E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AEA59A"/>
                </a:solidFill>
              </p:spPr>
              <p:txBody>
                <a:bodyPr/>
                <a:lstStyle/>
                <a:p>
                  <a:endParaRPr lang="el-GR"/>
                </a:p>
              </p:txBody>
            </p:sp>
            <p:sp>
              <p:nvSpPr>
                <p:cNvPr id="62" name="TextBox 18">
                  <a:extLst>
                    <a:ext uri="{FF2B5EF4-FFF2-40B4-BE49-F238E27FC236}">
                      <a16:creationId xmlns:a16="http://schemas.microsoft.com/office/drawing/2014/main" id="{80AF5FDB-4C2C-CF41-2E3D-9E4ED358A354}"/>
                    </a:ext>
                  </a:extLst>
                </p:cNvPr>
                <p:cNvSpPr txBox="1"/>
                <p:nvPr/>
              </p:nvSpPr>
              <p:spPr>
                <a:xfrm>
                  <a:off x="76200" y="9525"/>
                  <a:ext cx="660400" cy="72707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marL="0" lvl="0" indent="0" algn="ctr">
                    <a:lnSpc>
                      <a:spcPts val="4114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60" name="Freeform 25">
                <a:extLst>
                  <a:ext uri="{FF2B5EF4-FFF2-40B4-BE49-F238E27FC236}">
                    <a16:creationId xmlns:a16="http://schemas.microsoft.com/office/drawing/2014/main" id="{31D3AC54-CA20-76C4-127D-80BB7DA687C2}"/>
                  </a:ext>
                </a:extLst>
              </p:cNvPr>
              <p:cNvSpPr/>
              <p:nvPr/>
            </p:nvSpPr>
            <p:spPr>
              <a:xfrm>
                <a:off x="6142709" y="4016965"/>
                <a:ext cx="1211702" cy="1322294"/>
              </a:xfrm>
              <a:custGeom>
                <a:avLst/>
                <a:gdLst/>
                <a:ahLst/>
                <a:cxnLst/>
                <a:rect l="l" t="t" r="r" b="b"/>
                <a:pathLst>
                  <a:path w="1211702" h="1322294">
                    <a:moveTo>
                      <a:pt x="0" y="0"/>
                    </a:moveTo>
                    <a:lnTo>
                      <a:pt x="1211702" y="0"/>
                    </a:lnTo>
                    <a:lnTo>
                      <a:pt x="1211702" y="1322294"/>
                    </a:lnTo>
                    <a:lnTo>
                      <a:pt x="0" y="1322294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el-GR"/>
              </a:p>
            </p:txBody>
          </p:sp>
        </p:grpSp>
        <p:sp>
          <p:nvSpPr>
            <p:cNvPr id="57" name="TextBox 29">
              <a:extLst>
                <a:ext uri="{FF2B5EF4-FFF2-40B4-BE49-F238E27FC236}">
                  <a16:creationId xmlns:a16="http://schemas.microsoft.com/office/drawing/2014/main" id="{01CB2442-F2F6-0895-635E-831BEC5703E7}"/>
                </a:ext>
              </a:extLst>
            </p:cNvPr>
            <p:cNvSpPr txBox="1"/>
            <p:nvPr/>
          </p:nvSpPr>
          <p:spPr>
            <a:xfrm>
              <a:off x="10180093" y="5541181"/>
              <a:ext cx="3539927" cy="196714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l-GR" sz="2000">
                  <a:solidFill>
                    <a:srgbClr val="504C44"/>
                  </a:solidFill>
                </a:rPr>
                <a:t>Ημιδομημένες συνεντεύξεις</a:t>
              </a:r>
              <a:endParaRPr lang="en-US" sz="2000">
                <a:solidFill>
                  <a:srgbClr val="504C44"/>
                </a:solidFill>
              </a:endParaRPr>
            </a:p>
            <a:p>
              <a:pPr marL="396000" lvl="1" indent="-285750">
                <a:lnSpc>
                  <a:spcPct val="130000"/>
                </a:lnSpc>
                <a:buFont typeface="Arial" panose="020B0604020202020204" pitchFamily="34" charset="0"/>
                <a:buChar char="•"/>
                <a:tabLst>
                  <a:tab pos="3503613" algn="r"/>
                </a:tabLst>
              </a:pPr>
              <a:r>
                <a:rPr lang="el-GR" sz="2000">
                  <a:solidFill>
                    <a:srgbClr val="504C44"/>
                  </a:solidFill>
                </a:rPr>
                <a:t>5 εκτελέσεις του σεναρίου </a:t>
              </a:r>
              <a:r>
                <a:rPr lang="el-GR" sz="2000" b="1">
                  <a:solidFill>
                    <a:srgbClr val="504C44"/>
                  </a:solidFill>
                </a:rPr>
                <a:t>Μυρτώ, 18</a:t>
              </a:r>
              <a:r>
                <a:rPr lang="el-GR" sz="2000">
                  <a:solidFill>
                    <a:srgbClr val="504C44"/>
                  </a:solidFill>
                </a:rPr>
                <a:t> 	</a:t>
              </a:r>
              <a:r>
                <a:rPr lang="el-GR" sz="1600">
                  <a:solidFill>
                    <a:srgbClr val="504C44"/>
                  </a:solidFill>
                </a:rPr>
                <a:t>(κινητό)</a:t>
              </a:r>
              <a:endParaRPr lang="el-GR" sz="2000" b="1">
                <a:solidFill>
                  <a:srgbClr val="504C44"/>
                </a:solidFill>
              </a:endParaRPr>
            </a:p>
            <a:p>
              <a:pPr marL="396000" lvl="1" indent="-285750">
                <a:lnSpc>
                  <a:spcPct val="130000"/>
                </a:lnSpc>
                <a:buFont typeface="Arial" panose="020B0604020202020204" pitchFamily="34" charset="0"/>
                <a:buChar char="•"/>
                <a:tabLst>
                  <a:tab pos="3503613" algn="r"/>
                </a:tabLst>
              </a:pPr>
              <a:r>
                <a:rPr lang="en-US" sz="2000">
                  <a:solidFill>
                    <a:srgbClr val="504C44"/>
                  </a:solidFill>
                </a:rPr>
                <a:t>4</a:t>
              </a:r>
              <a:r>
                <a:rPr lang="el-GR" sz="2000">
                  <a:solidFill>
                    <a:srgbClr val="504C44"/>
                  </a:solidFill>
                </a:rPr>
                <a:t> εκτελέσεις του σεναρίου </a:t>
              </a:r>
              <a:r>
                <a:rPr lang="el-GR" sz="2000" b="1">
                  <a:solidFill>
                    <a:srgbClr val="504C44"/>
                  </a:solidFill>
                </a:rPr>
                <a:t>Δημήτρης, 43</a:t>
              </a:r>
              <a:r>
                <a:rPr lang="el-GR" sz="2000">
                  <a:solidFill>
                    <a:srgbClr val="504C44"/>
                  </a:solidFill>
                </a:rPr>
                <a:t> 	</a:t>
              </a:r>
              <a:r>
                <a:rPr lang="el-GR" sz="1600">
                  <a:solidFill>
                    <a:srgbClr val="504C44"/>
                  </a:solidFill>
                </a:rPr>
                <a:t>(υπολογιστής)</a:t>
              </a:r>
              <a:endParaRPr lang="el-GR" sz="2000" b="1">
                <a:solidFill>
                  <a:srgbClr val="504C44"/>
                </a:solidFill>
              </a:endParaRPr>
            </a:p>
          </p:txBody>
        </p:sp>
        <p:sp>
          <p:nvSpPr>
            <p:cNvPr id="58" name="TextBox 32">
              <a:extLst>
                <a:ext uri="{FF2B5EF4-FFF2-40B4-BE49-F238E27FC236}">
                  <a16:creationId xmlns:a16="http://schemas.microsoft.com/office/drawing/2014/main" id="{FAED601D-FD4E-5310-52EF-89587A1DE6B8}"/>
                </a:ext>
              </a:extLst>
            </p:cNvPr>
            <p:cNvSpPr txBox="1"/>
            <p:nvPr/>
          </p:nvSpPr>
          <p:spPr>
            <a:xfrm>
              <a:off x="10462610" y="7850288"/>
              <a:ext cx="2974893" cy="4340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5"/>
                </a:lnSpc>
                <a:spcBef>
                  <a:spcPct val="0"/>
                </a:spcBef>
              </a:pPr>
              <a:r>
                <a:rPr lang="en-US" sz="2800" spc="400">
                  <a:solidFill>
                    <a:srgbClr val="504C44"/>
                  </a:solidFill>
                  <a:ea typeface="Baskerville Display PT"/>
                </a:rPr>
                <a:t>User based</a:t>
              </a: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2B95E7BA-78ED-3D40-0EC9-A72F8115B2FC}"/>
              </a:ext>
            </a:extLst>
          </p:cNvPr>
          <p:cNvGrpSpPr/>
          <p:nvPr/>
        </p:nvGrpSpPr>
        <p:grpSpPr>
          <a:xfrm>
            <a:off x="3810000" y="3009900"/>
            <a:ext cx="4410000" cy="5549218"/>
            <a:chOff x="3810000" y="3009900"/>
            <a:chExt cx="4410000" cy="5549218"/>
          </a:xfrm>
        </p:grpSpPr>
        <p:sp>
          <p:nvSpPr>
            <p:cNvPr id="72" name="Freeform 12">
              <a:extLst>
                <a:ext uri="{FF2B5EF4-FFF2-40B4-BE49-F238E27FC236}">
                  <a16:creationId xmlns:a16="http://schemas.microsoft.com/office/drawing/2014/main" id="{18B8D594-0277-770B-6917-3F9A17585145}"/>
                </a:ext>
              </a:extLst>
            </p:cNvPr>
            <p:cNvSpPr/>
            <p:nvPr/>
          </p:nvSpPr>
          <p:spPr>
            <a:xfrm>
              <a:off x="3810000" y="8121957"/>
              <a:ext cx="4410000" cy="437161"/>
            </a:xfrm>
            <a:custGeom>
              <a:avLst/>
              <a:gdLst/>
              <a:ahLst/>
              <a:cxnLst/>
              <a:rect l="l" t="t" r="r" b="b"/>
              <a:pathLst>
                <a:path w="4128022" h="437161">
                  <a:moveTo>
                    <a:pt x="0" y="0"/>
                  </a:moveTo>
                  <a:lnTo>
                    <a:pt x="4128022" y="0"/>
                  </a:lnTo>
                  <a:lnTo>
                    <a:pt x="4128022" y="437161"/>
                  </a:lnTo>
                  <a:lnTo>
                    <a:pt x="0" y="4371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86495"/>
              </a:stretch>
            </a:blipFill>
          </p:spPr>
          <p:txBody>
            <a:bodyPr/>
            <a:lstStyle/>
            <a:p>
              <a:endParaRPr lang="el-GR"/>
            </a:p>
          </p:txBody>
        </p:sp>
        <p:grpSp>
          <p:nvGrpSpPr>
            <p:cNvPr id="73" name="Group 13">
              <a:extLst>
                <a:ext uri="{FF2B5EF4-FFF2-40B4-BE49-F238E27FC236}">
                  <a16:creationId xmlns:a16="http://schemas.microsoft.com/office/drawing/2014/main" id="{1F14A2B6-CBB8-06C7-E5BB-D2BB9D2A5546}"/>
                </a:ext>
              </a:extLst>
            </p:cNvPr>
            <p:cNvGrpSpPr/>
            <p:nvPr/>
          </p:nvGrpSpPr>
          <p:grpSpPr>
            <a:xfrm>
              <a:off x="3819001" y="3820183"/>
              <a:ext cx="4391999" cy="4301774"/>
              <a:chOff x="0" y="-66675"/>
              <a:chExt cx="1366471" cy="1338400"/>
            </a:xfrm>
          </p:grpSpPr>
          <p:sp>
            <p:nvSpPr>
              <p:cNvPr id="81" name="Freeform 14">
                <a:extLst>
                  <a:ext uri="{FF2B5EF4-FFF2-40B4-BE49-F238E27FC236}">
                    <a16:creationId xmlns:a16="http://schemas.microsoft.com/office/drawing/2014/main" id="{8A9C376C-C020-B894-6C84-C49820ADBB74}"/>
                  </a:ext>
                </a:extLst>
              </p:cNvPr>
              <p:cNvSpPr/>
              <p:nvPr/>
            </p:nvSpPr>
            <p:spPr>
              <a:xfrm>
                <a:off x="0" y="0"/>
                <a:ext cx="1366471" cy="1271725"/>
              </a:xfrm>
              <a:custGeom>
                <a:avLst/>
                <a:gdLst/>
                <a:ahLst/>
                <a:cxnLst/>
                <a:rect l="l" t="t" r="r" b="b"/>
                <a:pathLst>
                  <a:path w="1279723" h="1271725">
                    <a:moveTo>
                      <a:pt x="0" y="0"/>
                    </a:moveTo>
                    <a:lnTo>
                      <a:pt x="1279723" y="0"/>
                    </a:lnTo>
                    <a:lnTo>
                      <a:pt x="1279723" y="1271725"/>
                    </a:lnTo>
                    <a:lnTo>
                      <a:pt x="0" y="1271725"/>
                    </a:lnTo>
                    <a:close/>
                  </a:path>
                </a:pathLst>
              </a:custGeom>
              <a:solidFill>
                <a:srgbClr val="AEA59A"/>
              </a:solidFill>
            </p:spPr>
            <p:txBody>
              <a:bodyPr/>
              <a:lstStyle/>
              <a:p>
                <a:endParaRPr lang="el-GR"/>
              </a:p>
            </p:txBody>
          </p:sp>
          <p:sp>
            <p:nvSpPr>
              <p:cNvPr id="82" name="TextBox 15">
                <a:extLst>
                  <a:ext uri="{FF2B5EF4-FFF2-40B4-BE49-F238E27FC236}">
                    <a16:creationId xmlns:a16="http://schemas.microsoft.com/office/drawing/2014/main" id="{8DAA1FFC-F0AE-0C6A-A71B-CA171DCC3589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1279723" cy="1338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411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7" name="Group 16">
              <a:extLst>
                <a:ext uri="{FF2B5EF4-FFF2-40B4-BE49-F238E27FC236}">
                  <a16:creationId xmlns:a16="http://schemas.microsoft.com/office/drawing/2014/main" id="{364B8091-8F38-E323-7FF9-930C6A8F397C}"/>
                </a:ext>
              </a:extLst>
            </p:cNvPr>
            <p:cNvGrpSpPr/>
            <p:nvPr/>
          </p:nvGrpSpPr>
          <p:grpSpPr>
            <a:xfrm>
              <a:off x="4990416" y="3009900"/>
              <a:ext cx="2049168" cy="2049168"/>
              <a:chOff x="0" y="0"/>
              <a:chExt cx="812800" cy="812800"/>
            </a:xfrm>
          </p:grpSpPr>
          <p:sp>
            <p:nvSpPr>
              <p:cNvPr id="79" name="Freeform 17">
                <a:extLst>
                  <a:ext uri="{FF2B5EF4-FFF2-40B4-BE49-F238E27FC236}">
                    <a16:creationId xmlns:a16="http://schemas.microsoft.com/office/drawing/2014/main" id="{F0D446D2-7CFF-6EA8-BF81-900339F2DB1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A59A"/>
              </a:solidFill>
              <a:ln w="28575">
                <a:noFill/>
              </a:ln>
            </p:spPr>
            <p:txBody>
              <a:bodyPr/>
              <a:lstStyle/>
              <a:p>
                <a:endParaRPr lang="el-GR"/>
              </a:p>
            </p:txBody>
          </p:sp>
          <p:sp>
            <p:nvSpPr>
              <p:cNvPr id="80" name="TextBox 18">
                <a:extLst>
                  <a:ext uri="{FF2B5EF4-FFF2-40B4-BE49-F238E27FC236}">
                    <a16:creationId xmlns:a16="http://schemas.microsoft.com/office/drawing/2014/main" id="{C577954D-A9C5-8B8F-9836-DFBCAE194448}"/>
                  </a:ext>
                </a:extLst>
              </p:cNvPr>
              <p:cNvSpPr txBox="1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411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75" name="TextBox 29">
              <a:extLst>
                <a:ext uri="{FF2B5EF4-FFF2-40B4-BE49-F238E27FC236}">
                  <a16:creationId xmlns:a16="http://schemas.microsoft.com/office/drawing/2014/main" id="{56A47C9D-86A2-19E1-0D0E-DE877C01408B}"/>
                </a:ext>
              </a:extLst>
            </p:cNvPr>
            <p:cNvSpPr txBox="1"/>
            <p:nvPr/>
          </p:nvSpPr>
          <p:spPr>
            <a:xfrm>
              <a:off x="4386295" y="4914900"/>
              <a:ext cx="3257410" cy="133620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04C44"/>
                  </a:solidFill>
                </a:rPr>
                <a:t>Cognitive walkthrough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04C44"/>
                  </a:solidFill>
                </a:rPr>
                <a:t>Heuristic evaluation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04C44"/>
                  </a:solidFill>
                </a:rPr>
                <a:t>Keystroke-Level Model</a:t>
              </a:r>
            </a:p>
          </p:txBody>
        </p:sp>
        <p:sp>
          <p:nvSpPr>
            <p:cNvPr id="76" name="TextBox 32">
              <a:extLst>
                <a:ext uri="{FF2B5EF4-FFF2-40B4-BE49-F238E27FC236}">
                  <a16:creationId xmlns:a16="http://schemas.microsoft.com/office/drawing/2014/main" id="{0D9CFA72-8F3A-D017-72A3-C11E482ACB30}"/>
                </a:ext>
              </a:extLst>
            </p:cNvPr>
            <p:cNvSpPr txBox="1"/>
            <p:nvPr/>
          </p:nvSpPr>
          <p:spPr>
            <a:xfrm>
              <a:off x="4527554" y="7224007"/>
              <a:ext cx="2974893" cy="4340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5"/>
                </a:lnSpc>
                <a:spcBef>
                  <a:spcPct val="0"/>
                </a:spcBef>
              </a:pPr>
              <a:r>
                <a:rPr lang="en-US" sz="2800" spc="400">
                  <a:solidFill>
                    <a:srgbClr val="504C44"/>
                  </a:solidFill>
                  <a:ea typeface="Baskerville Display PT"/>
                </a:rPr>
                <a:t>Expert based</a:t>
              </a:r>
            </a:p>
          </p:txBody>
        </p:sp>
        <p:pic>
          <p:nvPicPr>
            <p:cNvPr id="96" name="Graphic 95">
              <a:extLst>
                <a:ext uri="{FF2B5EF4-FFF2-40B4-BE49-F238E27FC236}">
                  <a16:creationId xmlns:a16="http://schemas.microsoft.com/office/drawing/2014/main" id="{5DBBCAF8-CC28-9910-4F56-8C4E7FD03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97362" y="3416846"/>
              <a:ext cx="1235276" cy="12352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3994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6" name="TextBox 33">
            <a:extLst>
              <a:ext uri="{FF2B5EF4-FFF2-40B4-BE49-F238E27FC236}">
                <a16:creationId xmlns:a16="http://schemas.microsoft.com/office/drawing/2014/main" id="{E4E5D2BC-6C51-E6AD-4107-3E28D78C2247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Evaluation conclusion</a:t>
            </a:r>
          </a:p>
        </p:txBody>
      </p:sp>
      <p:sp>
        <p:nvSpPr>
          <p:cNvPr id="3" name="TextBox 33">
            <a:extLst>
              <a:ext uri="{FF2B5EF4-FFF2-40B4-BE49-F238E27FC236}">
                <a16:creationId xmlns:a16="http://schemas.microsoft.com/office/drawing/2014/main" id="{65B78955-EBEC-CF37-D893-0DBF17E4E3AB}"/>
              </a:ext>
            </a:extLst>
          </p:cNvPr>
          <p:cNvSpPr txBox="1"/>
          <p:nvPr/>
        </p:nvSpPr>
        <p:spPr>
          <a:xfrm>
            <a:off x="1028700" y="1504683"/>
            <a:ext cx="14976150" cy="761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b="0"/>
              <a:t>The UX Honeycomb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70476F4-97AF-4F78-F4EF-ADCDD7182E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0169885"/>
              </p:ext>
            </p:extLst>
          </p:nvPr>
        </p:nvGraphicFramePr>
        <p:xfrm>
          <a:off x="4267200" y="2628900"/>
          <a:ext cx="9753600" cy="650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Lines">
            <a:extLst>
              <a:ext uri="{FF2B5EF4-FFF2-40B4-BE49-F238E27FC236}">
                <a16:creationId xmlns:a16="http://schemas.microsoft.com/office/drawing/2014/main" id="{716DF384-B51F-AA6B-BA15-738FF49C0F6B}"/>
              </a:ext>
            </a:extLst>
          </p:cNvPr>
          <p:cNvSpPr/>
          <p:nvPr/>
        </p:nvSpPr>
        <p:spPr>
          <a:xfrm rot="4476672">
            <a:off x="8276940" y="3663843"/>
            <a:ext cx="21273218" cy="9128145"/>
          </a:xfrm>
          <a:custGeom>
            <a:avLst/>
            <a:gdLst/>
            <a:ahLst/>
            <a:cxnLst/>
            <a:rect l="l" t="t" r="r" b="b"/>
            <a:pathLst>
              <a:path w="21273218" h="9128145">
                <a:moveTo>
                  <a:pt x="0" y="0"/>
                </a:moveTo>
                <a:lnTo>
                  <a:pt x="21273219" y="0"/>
                </a:lnTo>
                <a:lnTo>
                  <a:pt x="21273219" y="9128145"/>
                </a:lnTo>
                <a:lnTo>
                  <a:pt x="0" y="912814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93484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53" name="TextBox 33">
            <a:extLst>
              <a:ext uri="{FF2B5EF4-FFF2-40B4-BE49-F238E27FC236}">
                <a16:creationId xmlns:a16="http://schemas.microsoft.com/office/drawing/2014/main" id="{3BCE85A5-DB54-8884-F497-76EC8B9FBBD1}"/>
              </a:ext>
            </a:extLst>
          </p:cNvPr>
          <p:cNvSpPr txBox="1"/>
          <p:nvPr/>
        </p:nvSpPr>
        <p:spPr>
          <a:xfrm>
            <a:off x="1028700" y="561441"/>
            <a:ext cx="14976150" cy="128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10360"/>
              </a:lnSpc>
              <a:defRPr sz="7400" b="1">
                <a:solidFill>
                  <a:srgbClr val="504C44"/>
                </a:solidFill>
                <a:latin typeface="Baskerville Display PT" panose="020B0604020202020204" charset="0"/>
                <a:ea typeface="Baskerville Display PT" panose="020B0604020202020204" charset="0"/>
              </a:defRPr>
            </a:lvl1pPr>
          </a:lstStyle>
          <a:p>
            <a:r>
              <a:rPr lang="en-US"/>
              <a:t>Wireframes</a:t>
            </a:r>
            <a:endParaRPr lang="en-US" b="0"/>
          </a:p>
        </p:txBody>
      </p:sp>
      <p:grpSp>
        <p:nvGrpSpPr>
          <p:cNvPr id="3" name="Ομάδα 2">
            <a:extLst>
              <a:ext uri="{FF2B5EF4-FFF2-40B4-BE49-F238E27FC236}">
                <a16:creationId xmlns:a16="http://schemas.microsoft.com/office/drawing/2014/main" id="{0FBBBF73-505C-0A61-26ED-186D0301B3F5}"/>
              </a:ext>
            </a:extLst>
          </p:cNvPr>
          <p:cNvGrpSpPr/>
          <p:nvPr/>
        </p:nvGrpSpPr>
        <p:grpSpPr>
          <a:xfrm>
            <a:off x="2534502" y="2546061"/>
            <a:ext cx="13218996" cy="7133128"/>
            <a:chOff x="1676400" y="2354104"/>
            <a:chExt cx="13218996" cy="7133128"/>
          </a:xfrm>
        </p:grpSpPr>
        <p:pic>
          <p:nvPicPr>
            <p:cNvPr id="5" name="Picture 4" descr="A screenshot of a web page&#10;&#10;Description automatically generated">
              <a:extLst>
                <a:ext uri="{FF2B5EF4-FFF2-40B4-BE49-F238E27FC236}">
                  <a16:creationId xmlns:a16="http://schemas.microsoft.com/office/drawing/2014/main" id="{6C6A371D-587B-DCE1-4BD8-C294ED95C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6400" y="2362375"/>
              <a:ext cx="5868119" cy="6517048"/>
            </a:xfrm>
            <a:prstGeom prst="rect">
              <a:avLst/>
            </a:prstGeom>
          </p:spPr>
        </p:pic>
        <p:pic>
          <p:nvPicPr>
            <p:cNvPr id="7" name="Picture 6" descr="A screenshot of a web page&#10;&#10;Description automatically generated">
              <a:extLst>
                <a:ext uri="{FF2B5EF4-FFF2-40B4-BE49-F238E27FC236}">
                  <a16:creationId xmlns:a16="http://schemas.microsoft.com/office/drawing/2014/main" id="{75859815-2CD6-D6C7-419E-C4026629C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6775" y="2354104"/>
              <a:ext cx="6378621" cy="652531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F1B9122-D911-5938-D2EA-36E8CAD58C2D}"/>
                </a:ext>
              </a:extLst>
            </p:cNvPr>
            <p:cNvSpPr txBox="1"/>
            <p:nvPr/>
          </p:nvSpPr>
          <p:spPr>
            <a:xfrm>
              <a:off x="2572037" y="9025567"/>
              <a:ext cx="2514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rgbClr val="504C44"/>
                  </a:solidFill>
                </a:rPr>
                <a:t>Home page</a:t>
              </a:r>
              <a:endParaRPr lang="el-GR" sz="2400">
                <a:solidFill>
                  <a:srgbClr val="504C44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688C94-7D61-D9BE-C3DE-A9049FD8C5E6}"/>
                </a:ext>
              </a:extLst>
            </p:cNvPr>
            <p:cNvSpPr txBox="1"/>
            <p:nvPr/>
          </p:nvSpPr>
          <p:spPr>
            <a:xfrm>
              <a:off x="8516775" y="8933725"/>
              <a:ext cx="2514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rgbClr val="504C44"/>
                  </a:solidFill>
                </a:rPr>
                <a:t>Itineraries</a:t>
              </a:r>
              <a:endParaRPr lang="el-GR" sz="2400">
                <a:solidFill>
                  <a:srgbClr val="504C44"/>
                </a:solidFill>
              </a:endParaRPr>
            </a:p>
          </p:txBody>
        </p:sp>
      </p:grpSp>
      <p:sp>
        <p:nvSpPr>
          <p:cNvPr id="12" name="Freeform 23">
            <a:extLst>
              <a:ext uri="{FF2B5EF4-FFF2-40B4-BE49-F238E27FC236}">
                <a16:creationId xmlns:a16="http://schemas.microsoft.com/office/drawing/2014/main" id="{6885CC9C-63A3-9F2F-5422-5A69C76B47BC}"/>
              </a:ext>
            </a:extLst>
          </p:cNvPr>
          <p:cNvSpPr/>
          <p:nvPr/>
        </p:nvSpPr>
        <p:spPr>
          <a:xfrm>
            <a:off x="14479722" y="-483375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88921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anva Color Palett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504C44"/>
      </a:accent1>
      <a:accent2>
        <a:srgbClr val="938B80"/>
      </a:accent2>
      <a:accent3>
        <a:srgbClr val="AEA59A"/>
      </a:accent3>
      <a:accent4>
        <a:srgbClr val="C9C0B5"/>
      </a:accent4>
      <a:accent5>
        <a:srgbClr val="E6DFD8"/>
      </a:accent5>
      <a:accent6>
        <a:srgbClr val="F2F4F5"/>
      </a:accent6>
      <a:hlink>
        <a:srgbClr val="0000FF"/>
      </a:hlink>
      <a:folHlink>
        <a:srgbClr val="800080"/>
      </a:folHlink>
    </a:clrScheme>
    <a:fontScheme name="Custom 1">
      <a:majorFont>
        <a:latin typeface="Posterama"/>
        <a:ea typeface=""/>
        <a:cs typeface=""/>
      </a:majorFont>
      <a:minorFont>
        <a:latin typeface="Postera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562</Words>
  <Application>Microsoft Office PowerPoint</Application>
  <PresentationFormat>Προσαρμογή</PresentationFormat>
  <Paragraphs>137</Paragraphs>
  <Slides>14</Slides>
  <Notes>4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2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14</vt:i4>
      </vt:variant>
    </vt:vector>
  </HeadingPairs>
  <TitlesOfParts>
    <vt:vector size="17" baseType="lpstr">
      <vt:lpstr>Baskerville Display PT</vt:lpstr>
      <vt:lpstr>Posterama</vt:lpstr>
      <vt:lpstr>Office Theme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Project</dc:title>
  <dc:creator>Christos Katsandris</dc:creator>
  <cp:lastModifiedBy>george7 ts</cp:lastModifiedBy>
  <cp:revision>1</cp:revision>
  <dcterms:created xsi:type="dcterms:W3CDTF">2006-08-16T00:00:00Z</dcterms:created>
  <dcterms:modified xsi:type="dcterms:W3CDTF">2024-01-09T21:13:02Z</dcterms:modified>
  <dc:identifier>DAFzNB4FAPo</dc:identifier>
</cp:coreProperties>
</file>